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omments/modernComment_7FFFCB01_CBAEA5A2.xml" ContentType="application/vnd.ms-powerpoint.comments+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147470089" r:id="rId5"/>
    <p:sldId id="256" r:id="rId6"/>
    <p:sldId id="273" r:id="rId7"/>
    <p:sldId id="2147470088" r:id="rId8"/>
    <p:sldId id="1541" r:id="rId9"/>
    <p:sldId id="532" r:id="rId10"/>
    <p:sldId id="1137" r:id="rId11"/>
    <p:sldId id="2147375866" r:id="rId12"/>
    <p:sldId id="2147470080" r:id="rId13"/>
    <p:sldId id="2147470074" r:id="rId14"/>
    <p:sldId id="2147470082" r:id="rId15"/>
    <p:sldId id="2147470081" r:id="rId16"/>
    <p:sldId id="2147470090" r:id="rId17"/>
    <p:sldId id="270"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32E109-C0A7-7F1B-0972-FE5277EA10C1}" name="Jones, Clare" initials="JC" userId="S::CJones@edc.org::88f2b5e1-0c0a-45b2-9b9b-f61e70d9c052" providerId="AD"/>
  <p188:author id="{ABB7CE42-AFC2-57A7-D7D4-82FDBDAF908B}" name="Stern-Carusone, Jenny" initials="SJ" userId="S::jstern-carusone@edc.org::b50e3fc8-b649-410c-8506-e37000f01fc1" providerId="AD"/>
  <p188:author id="{1384894F-5BDF-DA63-2179-4764A1D39B03}" name="Boudreau, Kristen" initials="KB" userId="S::KBoudreau@edc.org::44d8f12c-03d5-422a-a546-5ed8a4b7e805" providerId="AD"/>
  <p188:author id="{3EDB3F91-8DD7-B980-2EB0-CF241662177D}" name="Boudreau, Kristen" initials="BK" userId="S::kboudreau@edc.org::44d8f12c-03d5-422a-a546-5ed8a4b7e805" providerId="AD"/>
  <p188:author id="{8FA450D6-6881-9BFA-B444-E77D85A79EDE}" name="Stern-Carusone, Jenny" initials="JS" userId="S::JStern-Carusone@edc.org::b50e3fc8-b649-410c-8506-e37000f01fc1" providerId="AD"/>
  <p188:author id="{3A13E4E1-D9B3-94E7-4A9F-9969CB343998}" name="Leonardo, Jennifer" initials="JL" userId="S::JLeonardo@edc.org::c8388a79-76a6-4eda-a795-9d5b12f87094" providerId="AD"/>
  <p188:author id="{228411F9-783D-820D-3E80-50A6328AD76C}" name="Leonardo, Jennifer" initials="LJ" userId="S::jleonardo@edc.org::c8388a79-76a6-4eda-a795-9d5b12f8709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5B8"/>
    <a:srgbClr val="01A5A3"/>
    <a:srgbClr val="ED5545"/>
    <a:srgbClr val="005080"/>
    <a:srgbClr val="CBDBE5"/>
    <a:srgbClr val="FFFFFF"/>
    <a:srgbClr val="0091B3"/>
    <a:srgbClr val="DAE1E2"/>
    <a:srgbClr val="BECCCE"/>
    <a:srgbClr val="A3B9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460" autoAdjust="0"/>
  </p:normalViewPr>
  <p:slideViewPr>
    <p:cSldViewPr snapToGrid="0">
      <p:cViewPr varScale="1">
        <p:scale>
          <a:sx n="78" d="100"/>
          <a:sy n="78" d="100"/>
        </p:scale>
        <p:origin x="18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omments/modernComment_7FFFCB01_CBAEA5A2.xml><?xml version="1.0" encoding="utf-8"?>
<p188:cmLst xmlns:a="http://schemas.openxmlformats.org/drawingml/2006/main" xmlns:r="http://schemas.openxmlformats.org/officeDocument/2006/relationships" xmlns:p188="http://schemas.microsoft.com/office/powerpoint/2018/8/main">
  <p188:cm id="{557E4E5E-05D0-4214-8B4F-06A981D37F44}" authorId="{C632E109-C0A7-7F1B-0972-FE5277EA10C1}" created="2026-05-19T16:01:31.473">
    <ac:deMkLst xmlns:ac="http://schemas.microsoft.com/office/drawing/2013/main/command">
      <pc:docMk xmlns:pc="http://schemas.microsoft.com/office/powerpoint/2013/main/command"/>
      <pc:sldMk xmlns:pc="http://schemas.microsoft.com/office/powerpoint/2013/main/command" cId="3417220514" sldId="2147470081"/>
      <ac:spMk id="2" creationId="{7BACCDF1-FEF8-797C-7DC8-D37F3AF85834}"/>
    </ac:deMkLst>
    <p188:txBody>
      <a:bodyPr/>
      <a:lstStyle/>
      <a:p>
        <a:r>
          <a:rPr lang="en-US"/>
          <a:t>I removed the staw dates as they were no longer accurate- once you set dates for next year you could update the calendar and replace in future decks
</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2684B9-8AF5-4D10-B0BC-12A9C52631F2}" type="doc">
      <dgm:prSet loTypeId="urn:microsoft.com/office/officeart/2005/8/layout/hProcess9" loCatId="process" qsTypeId="urn:microsoft.com/office/officeart/2005/8/quickstyle/simple1" qsCatId="simple" csTypeId="urn:microsoft.com/office/officeart/2005/8/colors/accent2_1" csCatId="accent2" phldr="1"/>
      <dgm:spPr/>
    </dgm:pt>
    <dgm:pt modelId="{7D288ADB-D679-4FDF-B9E3-3F22CED66B29}">
      <dgm:prSet phldrT="[Text]" custT="1"/>
      <dgm:spPr/>
      <dgm:t>
        <a:bodyPr/>
        <a:lstStyle/>
        <a:p>
          <a:r>
            <a:rPr lang="en-US" sz="1600"/>
            <a:t>Cohort 1 December 2023 - April 2025</a:t>
          </a:r>
        </a:p>
      </dgm:t>
    </dgm:pt>
    <dgm:pt modelId="{5187004F-6E3C-4EBE-8984-92567721A74B}" type="parTrans" cxnId="{768378C1-43BC-4474-B356-FC810FABA697}">
      <dgm:prSet/>
      <dgm:spPr/>
      <dgm:t>
        <a:bodyPr/>
        <a:lstStyle/>
        <a:p>
          <a:endParaRPr lang="en-US"/>
        </a:p>
      </dgm:t>
    </dgm:pt>
    <dgm:pt modelId="{1FF97825-DB50-424A-AD7C-EF576E675A27}" type="sibTrans" cxnId="{768378C1-43BC-4474-B356-FC810FABA697}">
      <dgm:prSet/>
      <dgm:spPr/>
      <dgm:t>
        <a:bodyPr/>
        <a:lstStyle/>
        <a:p>
          <a:endParaRPr lang="en-US"/>
        </a:p>
      </dgm:t>
    </dgm:pt>
    <dgm:pt modelId="{73143819-4752-4734-B9AA-533F918B9C26}">
      <dgm:prSet phldrT="[Text]" custT="1"/>
      <dgm:spPr/>
      <dgm:t>
        <a:bodyPr/>
        <a:lstStyle/>
        <a:p>
          <a:r>
            <a:rPr lang="en-US" sz="1600"/>
            <a:t>Cohort 2 </a:t>
          </a:r>
        </a:p>
        <a:p>
          <a:r>
            <a:rPr lang="en-US" sz="1600"/>
            <a:t>May 2025 – October 2026</a:t>
          </a:r>
        </a:p>
      </dgm:t>
    </dgm:pt>
    <dgm:pt modelId="{DD71601E-3E09-406B-8C65-8F6BCF1AA716}" type="parTrans" cxnId="{1F76C904-25AB-4AF9-814F-D949C228E506}">
      <dgm:prSet/>
      <dgm:spPr/>
      <dgm:t>
        <a:bodyPr/>
        <a:lstStyle/>
        <a:p>
          <a:endParaRPr lang="en-US"/>
        </a:p>
      </dgm:t>
    </dgm:pt>
    <dgm:pt modelId="{7DF6F470-E544-4B20-B4B7-3A51640968E1}" type="sibTrans" cxnId="{1F76C904-25AB-4AF9-814F-D949C228E506}">
      <dgm:prSet/>
      <dgm:spPr/>
      <dgm:t>
        <a:bodyPr/>
        <a:lstStyle/>
        <a:p>
          <a:endParaRPr lang="en-US"/>
        </a:p>
      </dgm:t>
    </dgm:pt>
    <dgm:pt modelId="{ED533774-1480-4E6B-9A55-D0941662E15F}">
      <dgm:prSet phldrT="[Text]" custT="1"/>
      <dgm:spPr/>
      <dgm:t>
        <a:bodyPr/>
        <a:lstStyle/>
        <a:p>
          <a:r>
            <a:rPr lang="en-US" sz="1600"/>
            <a:t>Cohort 3 November 2026 -  April 2028</a:t>
          </a:r>
        </a:p>
      </dgm:t>
    </dgm:pt>
    <dgm:pt modelId="{AE01763B-064E-46BC-9681-D5ACFEA5C754}" type="parTrans" cxnId="{5BAF036C-0373-43BF-8B7B-8F2CE0722DDE}">
      <dgm:prSet/>
      <dgm:spPr/>
      <dgm:t>
        <a:bodyPr/>
        <a:lstStyle/>
        <a:p>
          <a:endParaRPr lang="en-US"/>
        </a:p>
      </dgm:t>
    </dgm:pt>
    <dgm:pt modelId="{7C51548F-C4B3-46C7-BBF9-8A6A66F7EAE0}" type="sibTrans" cxnId="{5BAF036C-0373-43BF-8B7B-8F2CE0722DDE}">
      <dgm:prSet/>
      <dgm:spPr/>
      <dgm:t>
        <a:bodyPr/>
        <a:lstStyle/>
        <a:p>
          <a:endParaRPr lang="en-US"/>
        </a:p>
      </dgm:t>
    </dgm:pt>
    <dgm:pt modelId="{3375F019-3EC9-4A78-85EB-FBACDE5F49F3}" type="pres">
      <dgm:prSet presAssocID="{D92684B9-8AF5-4D10-B0BC-12A9C52631F2}" presName="CompostProcess" presStyleCnt="0">
        <dgm:presLayoutVars>
          <dgm:dir/>
          <dgm:resizeHandles val="exact"/>
        </dgm:presLayoutVars>
      </dgm:prSet>
      <dgm:spPr/>
    </dgm:pt>
    <dgm:pt modelId="{3B0A82D3-C3B3-4F94-9A66-5119CA07F4E0}" type="pres">
      <dgm:prSet presAssocID="{D92684B9-8AF5-4D10-B0BC-12A9C52631F2}" presName="arrow" presStyleLbl="bgShp" presStyleIdx="0" presStyleCnt="1" custScaleX="117647" custLinFactNeighborX="4292" custLinFactNeighborY="-655"/>
      <dgm:spPr/>
    </dgm:pt>
    <dgm:pt modelId="{BFE861F4-5516-4528-B111-0477A22A91D6}" type="pres">
      <dgm:prSet presAssocID="{D92684B9-8AF5-4D10-B0BC-12A9C52631F2}" presName="linearProcess" presStyleCnt="0"/>
      <dgm:spPr/>
    </dgm:pt>
    <dgm:pt modelId="{1FE0AB55-A116-4B34-869A-2996601C67E3}" type="pres">
      <dgm:prSet presAssocID="{7D288ADB-D679-4FDF-B9E3-3F22CED66B29}" presName="textNode" presStyleLbl="node1" presStyleIdx="0" presStyleCnt="3">
        <dgm:presLayoutVars>
          <dgm:bulletEnabled val="1"/>
        </dgm:presLayoutVars>
      </dgm:prSet>
      <dgm:spPr/>
    </dgm:pt>
    <dgm:pt modelId="{DD5070F6-0ACB-4B21-8FCD-93D18B3EAB7F}" type="pres">
      <dgm:prSet presAssocID="{1FF97825-DB50-424A-AD7C-EF576E675A27}" presName="sibTrans" presStyleCnt="0"/>
      <dgm:spPr/>
    </dgm:pt>
    <dgm:pt modelId="{D483CADF-9E21-47E6-B853-67BD06D3B220}" type="pres">
      <dgm:prSet presAssocID="{73143819-4752-4734-B9AA-533F918B9C26}" presName="textNode" presStyleLbl="node1" presStyleIdx="1" presStyleCnt="3">
        <dgm:presLayoutVars>
          <dgm:bulletEnabled val="1"/>
        </dgm:presLayoutVars>
      </dgm:prSet>
      <dgm:spPr/>
    </dgm:pt>
    <dgm:pt modelId="{EEF64DD3-9F41-4083-B9EA-A54F3ED1D6E2}" type="pres">
      <dgm:prSet presAssocID="{7DF6F470-E544-4B20-B4B7-3A51640968E1}" presName="sibTrans" presStyleCnt="0"/>
      <dgm:spPr/>
    </dgm:pt>
    <dgm:pt modelId="{79B87D6A-BD4E-4215-A534-D958FA8CF2B2}" type="pres">
      <dgm:prSet presAssocID="{ED533774-1480-4E6B-9A55-D0941662E15F}" presName="textNode" presStyleLbl="node1" presStyleIdx="2" presStyleCnt="3">
        <dgm:presLayoutVars>
          <dgm:bulletEnabled val="1"/>
        </dgm:presLayoutVars>
      </dgm:prSet>
      <dgm:spPr/>
    </dgm:pt>
  </dgm:ptLst>
  <dgm:cxnLst>
    <dgm:cxn modelId="{1F76C904-25AB-4AF9-814F-D949C228E506}" srcId="{D92684B9-8AF5-4D10-B0BC-12A9C52631F2}" destId="{73143819-4752-4734-B9AA-533F918B9C26}" srcOrd="1" destOrd="0" parTransId="{DD71601E-3E09-406B-8C65-8F6BCF1AA716}" sibTransId="{7DF6F470-E544-4B20-B4B7-3A51640968E1}"/>
    <dgm:cxn modelId="{D92E1A3A-918F-4DBE-9C29-DB068A53F0A7}" type="presOf" srcId="{ED533774-1480-4E6B-9A55-D0941662E15F}" destId="{79B87D6A-BD4E-4215-A534-D958FA8CF2B2}" srcOrd="0" destOrd="0" presId="urn:microsoft.com/office/officeart/2005/8/layout/hProcess9"/>
    <dgm:cxn modelId="{5BAF036C-0373-43BF-8B7B-8F2CE0722DDE}" srcId="{D92684B9-8AF5-4D10-B0BC-12A9C52631F2}" destId="{ED533774-1480-4E6B-9A55-D0941662E15F}" srcOrd="2" destOrd="0" parTransId="{AE01763B-064E-46BC-9681-D5ACFEA5C754}" sibTransId="{7C51548F-C4B3-46C7-BBF9-8A6A66F7EAE0}"/>
    <dgm:cxn modelId="{06EC5872-621F-4A41-9F17-DA53A208EA2F}" type="presOf" srcId="{73143819-4752-4734-B9AA-533F918B9C26}" destId="{D483CADF-9E21-47E6-B853-67BD06D3B220}" srcOrd="0" destOrd="0" presId="urn:microsoft.com/office/officeart/2005/8/layout/hProcess9"/>
    <dgm:cxn modelId="{6CEF7A8D-271D-4135-93EB-38849C423AE5}" type="presOf" srcId="{7D288ADB-D679-4FDF-B9E3-3F22CED66B29}" destId="{1FE0AB55-A116-4B34-869A-2996601C67E3}" srcOrd="0" destOrd="0" presId="urn:microsoft.com/office/officeart/2005/8/layout/hProcess9"/>
    <dgm:cxn modelId="{768378C1-43BC-4474-B356-FC810FABA697}" srcId="{D92684B9-8AF5-4D10-B0BC-12A9C52631F2}" destId="{7D288ADB-D679-4FDF-B9E3-3F22CED66B29}" srcOrd="0" destOrd="0" parTransId="{5187004F-6E3C-4EBE-8984-92567721A74B}" sibTransId="{1FF97825-DB50-424A-AD7C-EF576E675A27}"/>
    <dgm:cxn modelId="{2EA1EEE7-04B8-435A-8033-E6EC6211EA32}" type="presOf" srcId="{D92684B9-8AF5-4D10-B0BC-12A9C52631F2}" destId="{3375F019-3EC9-4A78-85EB-FBACDE5F49F3}" srcOrd="0" destOrd="0" presId="urn:microsoft.com/office/officeart/2005/8/layout/hProcess9"/>
    <dgm:cxn modelId="{AF0D914A-BAD3-4D61-88AB-585E4D2E302B}" type="presParOf" srcId="{3375F019-3EC9-4A78-85EB-FBACDE5F49F3}" destId="{3B0A82D3-C3B3-4F94-9A66-5119CA07F4E0}" srcOrd="0" destOrd="0" presId="urn:microsoft.com/office/officeart/2005/8/layout/hProcess9"/>
    <dgm:cxn modelId="{C1C6E80B-C55D-4912-A095-06D07928A359}" type="presParOf" srcId="{3375F019-3EC9-4A78-85EB-FBACDE5F49F3}" destId="{BFE861F4-5516-4528-B111-0477A22A91D6}" srcOrd="1" destOrd="0" presId="urn:microsoft.com/office/officeart/2005/8/layout/hProcess9"/>
    <dgm:cxn modelId="{F98EA94F-2480-4093-85BC-0D321D2C764E}" type="presParOf" srcId="{BFE861F4-5516-4528-B111-0477A22A91D6}" destId="{1FE0AB55-A116-4B34-869A-2996601C67E3}" srcOrd="0" destOrd="0" presId="urn:microsoft.com/office/officeart/2005/8/layout/hProcess9"/>
    <dgm:cxn modelId="{79FCF286-9E3A-4324-8EB7-CD08ABEE11C8}" type="presParOf" srcId="{BFE861F4-5516-4528-B111-0477A22A91D6}" destId="{DD5070F6-0ACB-4B21-8FCD-93D18B3EAB7F}" srcOrd="1" destOrd="0" presId="urn:microsoft.com/office/officeart/2005/8/layout/hProcess9"/>
    <dgm:cxn modelId="{6C6FC0A6-63AA-472E-903F-4EA7A220B3E9}" type="presParOf" srcId="{BFE861F4-5516-4528-B111-0477A22A91D6}" destId="{D483CADF-9E21-47E6-B853-67BD06D3B220}" srcOrd="2" destOrd="0" presId="urn:microsoft.com/office/officeart/2005/8/layout/hProcess9"/>
    <dgm:cxn modelId="{2A324D2D-A842-4121-979D-87205F4EDA70}" type="presParOf" srcId="{BFE861F4-5516-4528-B111-0477A22A91D6}" destId="{EEF64DD3-9F41-4083-B9EA-A54F3ED1D6E2}" srcOrd="3" destOrd="0" presId="urn:microsoft.com/office/officeart/2005/8/layout/hProcess9"/>
    <dgm:cxn modelId="{9EA91177-D96F-486F-928C-0A485C98D7A5}" type="presParOf" srcId="{BFE861F4-5516-4528-B111-0477A22A91D6}" destId="{79B87D6A-BD4E-4215-A534-D958FA8CF2B2}"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9BB22F-251D-4457-935E-09B19FB8399E}" type="doc">
      <dgm:prSet loTypeId="urn:microsoft.com/office/officeart/2008/layout/BendingPictureCaption" loCatId="picture" qsTypeId="urn:microsoft.com/office/officeart/2005/8/quickstyle/simple1" qsCatId="simple" csTypeId="urn:microsoft.com/office/officeart/2005/8/colors/accent0_1" csCatId="mainScheme" phldr="1"/>
      <dgm:spPr/>
      <dgm:t>
        <a:bodyPr/>
        <a:lstStyle/>
        <a:p>
          <a:endParaRPr lang="en-US"/>
        </a:p>
      </dgm:t>
    </dgm:pt>
    <dgm:pt modelId="{D075CE36-4C82-43AF-8AFC-32A4B22C8D39}">
      <dgm:prSet phldrT="[Text]"/>
      <dgm:spPr/>
      <dgm:t>
        <a:bodyPr/>
        <a:lstStyle/>
        <a:p>
          <a:r>
            <a:rPr lang="en-US">
              <a:latin typeface="+mj-lt"/>
            </a:rPr>
            <a:t>Bullying Prevention</a:t>
          </a:r>
        </a:p>
      </dgm:t>
    </dgm:pt>
    <dgm:pt modelId="{7574A148-2F04-4384-A6C6-5BAC6158D431}" type="parTrans" cxnId="{B9A86163-10F6-483F-9805-90D818A7227A}">
      <dgm:prSet/>
      <dgm:spPr/>
      <dgm:t>
        <a:bodyPr/>
        <a:lstStyle/>
        <a:p>
          <a:endParaRPr lang="en-US"/>
        </a:p>
      </dgm:t>
    </dgm:pt>
    <dgm:pt modelId="{58EA5A8A-E83B-4C0F-B081-B490E178A8C2}" type="sibTrans" cxnId="{B9A86163-10F6-483F-9805-90D818A7227A}">
      <dgm:prSet/>
      <dgm:spPr/>
      <dgm:t>
        <a:bodyPr/>
        <a:lstStyle/>
        <a:p>
          <a:endParaRPr lang="en-US"/>
        </a:p>
      </dgm:t>
    </dgm:pt>
    <dgm:pt modelId="{A09945BF-A0B6-4A46-AA8E-B5BC9461000A}">
      <dgm:prSet/>
      <dgm:spPr/>
      <dgm:t>
        <a:bodyPr/>
        <a:lstStyle/>
        <a:p>
          <a:pPr rtl="0"/>
          <a:r>
            <a:rPr lang="en-US">
              <a:latin typeface="+mj-lt"/>
            </a:rPr>
            <a:t>Motor Vehicle Traffic Safety </a:t>
          </a:r>
        </a:p>
      </dgm:t>
    </dgm:pt>
    <dgm:pt modelId="{A30FA8AF-71AF-49BF-A80E-F71C687FE539}" type="parTrans" cxnId="{16D9B8F4-0CA9-4C72-ABD2-3ABE75DA2BDF}">
      <dgm:prSet/>
      <dgm:spPr/>
      <dgm:t>
        <a:bodyPr/>
        <a:lstStyle/>
        <a:p>
          <a:endParaRPr lang="en-US"/>
        </a:p>
      </dgm:t>
    </dgm:pt>
    <dgm:pt modelId="{E2B9B104-22B3-4195-8479-9AA85D0C4533}" type="sibTrans" cxnId="{16D9B8F4-0CA9-4C72-ABD2-3ABE75DA2BDF}">
      <dgm:prSet/>
      <dgm:spPr/>
      <dgm:t>
        <a:bodyPr/>
        <a:lstStyle/>
        <a:p>
          <a:endParaRPr lang="en-US"/>
        </a:p>
      </dgm:t>
    </dgm:pt>
    <dgm:pt modelId="{36607183-4C98-40E1-BC98-2B596DF7CFB9}">
      <dgm:prSet/>
      <dgm:spPr/>
      <dgm:t>
        <a:bodyPr/>
        <a:lstStyle/>
        <a:p>
          <a:pPr rtl="0"/>
          <a:r>
            <a:rPr lang="en-US">
              <a:latin typeface="+mj-lt"/>
            </a:rPr>
            <a:t>Suicide and Self-Harm Prevention</a:t>
          </a:r>
        </a:p>
      </dgm:t>
    </dgm:pt>
    <dgm:pt modelId="{F9A97E6A-CFF5-40D9-8D8D-A1F4448D50A5}" type="parTrans" cxnId="{E74BB935-82F5-4D59-910F-51FF89265014}">
      <dgm:prSet/>
      <dgm:spPr/>
      <dgm:t>
        <a:bodyPr/>
        <a:lstStyle/>
        <a:p>
          <a:endParaRPr lang="en-US"/>
        </a:p>
      </dgm:t>
    </dgm:pt>
    <dgm:pt modelId="{BC2955B8-2CA1-4C9F-B3F6-ACB1CBC688C2}" type="sibTrans" cxnId="{E74BB935-82F5-4D59-910F-51FF89265014}">
      <dgm:prSet/>
      <dgm:spPr/>
      <dgm:t>
        <a:bodyPr/>
        <a:lstStyle/>
        <a:p>
          <a:endParaRPr lang="en-US"/>
        </a:p>
      </dgm:t>
    </dgm:pt>
    <dgm:pt modelId="{6ED1BCC5-84C5-4A66-8EB1-CD594AF05196}">
      <dgm:prSet/>
      <dgm:spPr/>
      <dgm:t>
        <a:bodyPr/>
        <a:lstStyle/>
        <a:p>
          <a:r>
            <a:rPr lang="en-US">
              <a:latin typeface="+mj-lt"/>
            </a:rPr>
            <a:t>Sudden Unexpected Infant Death Prevention</a:t>
          </a:r>
          <a:endParaRPr lang="en-US" i="1">
            <a:latin typeface="+mj-lt"/>
          </a:endParaRPr>
        </a:p>
      </dgm:t>
    </dgm:pt>
    <dgm:pt modelId="{0D103CA3-F3A0-4E4C-B729-23C8AEBEEDCE}" type="parTrans" cxnId="{51A5C884-08FF-4782-9D98-9C716BB661B9}">
      <dgm:prSet/>
      <dgm:spPr/>
      <dgm:t>
        <a:bodyPr/>
        <a:lstStyle/>
        <a:p>
          <a:endParaRPr lang="en-US"/>
        </a:p>
      </dgm:t>
    </dgm:pt>
    <dgm:pt modelId="{A907628D-2EB3-4820-AF0F-9EB8EE8213E2}" type="sibTrans" cxnId="{51A5C884-08FF-4782-9D98-9C716BB661B9}">
      <dgm:prSet/>
      <dgm:spPr/>
      <dgm:t>
        <a:bodyPr/>
        <a:lstStyle/>
        <a:p>
          <a:endParaRPr lang="en-US"/>
        </a:p>
      </dgm:t>
    </dgm:pt>
    <dgm:pt modelId="{9CA61AC2-1734-4FD1-A409-16D04CE24CB8}" type="pres">
      <dgm:prSet presAssocID="{869BB22F-251D-4457-935E-09B19FB8399E}" presName="diagram" presStyleCnt="0">
        <dgm:presLayoutVars>
          <dgm:dir/>
        </dgm:presLayoutVars>
      </dgm:prSet>
      <dgm:spPr/>
    </dgm:pt>
    <dgm:pt modelId="{104C2B9B-4A7D-4C43-9580-E2C6CB7726D1}" type="pres">
      <dgm:prSet presAssocID="{D075CE36-4C82-43AF-8AFC-32A4B22C8D39}" presName="composite" presStyleCnt="0"/>
      <dgm:spPr/>
    </dgm:pt>
    <dgm:pt modelId="{08D2B744-FA77-4CAB-BC9A-67E5046D2AA9}" type="pres">
      <dgm:prSet presAssocID="{D075CE36-4C82-43AF-8AFC-32A4B22C8D39}" presName="Image" presStyleLbl="bgShp" presStyleIdx="0" presStyleCnt="4"/>
      <dgm:spPr>
        <a:blipFill>
          <a:blip xmlns:r="http://schemas.openxmlformats.org/officeDocument/2006/relationships" r:embed="rId1"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dgm:spPr>
    </dgm:pt>
    <dgm:pt modelId="{1F36D320-274E-408D-8030-25D669CA5F9B}" type="pres">
      <dgm:prSet presAssocID="{D075CE36-4C82-43AF-8AFC-32A4B22C8D39}" presName="Parent" presStyleLbl="node0" presStyleIdx="0" presStyleCnt="4">
        <dgm:presLayoutVars>
          <dgm:bulletEnabled val="1"/>
        </dgm:presLayoutVars>
      </dgm:prSet>
      <dgm:spPr/>
    </dgm:pt>
    <dgm:pt modelId="{2D0434AF-EB8C-4703-963B-F043C6D9D19B}" type="pres">
      <dgm:prSet presAssocID="{58EA5A8A-E83B-4C0F-B081-B490E178A8C2}" presName="sibTrans" presStyleCnt="0"/>
      <dgm:spPr/>
    </dgm:pt>
    <dgm:pt modelId="{DFB7F009-8FFE-479A-A078-954363D9E6C6}" type="pres">
      <dgm:prSet presAssocID="{A09945BF-A0B6-4A46-AA8E-B5BC9461000A}" presName="composite" presStyleCnt="0"/>
      <dgm:spPr/>
    </dgm:pt>
    <dgm:pt modelId="{ACD6CD54-01F7-4FFA-B0B4-2F4107D0A643}" type="pres">
      <dgm:prSet presAssocID="{A09945BF-A0B6-4A46-AA8E-B5BC9461000A}" presName="Image" presStyleLbl="bgShp" presStyleIdx="1" presStyleCnt="4"/>
      <dgm:spPr>
        <a:blipFill dpi="0" rotWithShape="1">
          <a:blip xmlns:r="http://schemas.openxmlformats.org/officeDocument/2006/relationships"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l="34"/>
          </a:stretch>
        </a:blipFill>
      </dgm:spPr>
    </dgm:pt>
    <dgm:pt modelId="{95C323BC-54F3-428D-A2BB-672C562C0EC7}" type="pres">
      <dgm:prSet presAssocID="{A09945BF-A0B6-4A46-AA8E-B5BC9461000A}" presName="Parent" presStyleLbl="node0" presStyleIdx="1" presStyleCnt="4">
        <dgm:presLayoutVars>
          <dgm:bulletEnabled val="1"/>
        </dgm:presLayoutVars>
      </dgm:prSet>
      <dgm:spPr/>
    </dgm:pt>
    <dgm:pt modelId="{D4B7F9AA-4CFF-4C23-9459-0E8CFDAF19D2}" type="pres">
      <dgm:prSet presAssocID="{E2B9B104-22B3-4195-8479-9AA85D0C4533}" presName="sibTrans" presStyleCnt="0"/>
      <dgm:spPr/>
    </dgm:pt>
    <dgm:pt modelId="{1AA64E28-F6D6-45E2-B9C2-14F3C7B80EF9}" type="pres">
      <dgm:prSet presAssocID="{36607183-4C98-40E1-BC98-2B596DF7CFB9}" presName="composite" presStyleCnt="0"/>
      <dgm:spPr/>
    </dgm:pt>
    <dgm:pt modelId="{5177DB65-7850-4A76-B282-00FDBDC383DF}" type="pres">
      <dgm:prSet presAssocID="{36607183-4C98-40E1-BC98-2B596DF7CFB9}" presName="Image" presStyleLbl="bgShp" presStyleIdx="2" presStyleCnt="4">
        <dgm:style>
          <a:lnRef idx="0">
            <a:scrgbClr r="0" g="0" b="0"/>
          </a:lnRef>
          <a:fillRef idx="0">
            <a:scrgbClr r="0" g="0" b="0"/>
          </a:fillRef>
          <a:effectRef idx="0">
            <a:scrgbClr r="0" g="0" b="0"/>
          </a:effectRef>
          <a:fontRef idx="minor">
            <a:schemeClr val="lt1"/>
          </a:fontRef>
        </dgm:style>
      </dgm:prSet>
      <dgm:spPr>
        <a:blipFill>
          <a:blip xmlns:r="http://schemas.openxmlformats.org/officeDocument/2006/relationships"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dgm:spPr>
    </dgm:pt>
    <dgm:pt modelId="{E842B2AE-0D47-424B-976D-6ACADAF334D5}" type="pres">
      <dgm:prSet presAssocID="{36607183-4C98-40E1-BC98-2B596DF7CFB9}" presName="Parent" presStyleLbl="node0" presStyleIdx="2" presStyleCnt="4">
        <dgm:presLayoutVars>
          <dgm:bulletEnabled val="1"/>
        </dgm:presLayoutVars>
      </dgm:prSet>
      <dgm:spPr/>
    </dgm:pt>
    <dgm:pt modelId="{83572FA6-9C1F-4B77-803E-001B99E554AB}" type="pres">
      <dgm:prSet presAssocID="{BC2955B8-2CA1-4C9F-B3F6-ACB1CBC688C2}" presName="sibTrans" presStyleCnt="0"/>
      <dgm:spPr/>
    </dgm:pt>
    <dgm:pt modelId="{A241CB03-88BC-49D3-ACE8-943E11676B86}" type="pres">
      <dgm:prSet presAssocID="{6ED1BCC5-84C5-4A66-8EB1-CD594AF05196}" presName="composite" presStyleCnt="0"/>
      <dgm:spPr/>
    </dgm:pt>
    <dgm:pt modelId="{1A16EA18-43E9-4B27-B9DC-8B641DF39079}" type="pres">
      <dgm:prSet presAssocID="{6ED1BCC5-84C5-4A66-8EB1-CD594AF05196}" presName="Image" presStyleLbl="bgShp" presStyleIdx="3" presStyleCnt="4"/>
      <dgm:spPr>
        <a:blipFill>
          <a:blip xmlns:r="http://schemas.openxmlformats.org/officeDocument/2006/relationships" r:embed="rId4" cstate="email">
            <a:duotone>
              <a:schemeClr val="accent4">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a:fillRect/>
          </a:stretch>
        </a:blipFill>
      </dgm:spPr>
    </dgm:pt>
    <dgm:pt modelId="{AF7C0DF7-2CDB-4A20-B1D2-9C4991D5C217}" type="pres">
      <dgm:prSet presAssocID="{6ED1BCC5-84C5-4A66-8EB1-CD594AF05196}" presName="Parent" presStyleLbl="node0" presStyleIdx="3" presStyleCnt="4">
        <dgm:presLayoutVars>
          <dgm:bulletEnabled val="1"/>
        </dgm:presLayoutVars>
      </dgm:prSet>
      <dgm:spPr/>
    </dgm:pt>
  </dgm:ptLst>
  <dgm:cxnLst>
    <dgm:cxn modelId="{327FD434-0EB0-4AE9-80E9-7C298A5EF36F}" type="presOf" srcId="{869BB22F-251D-4457-935E-09B19FB8399E}" destId="{9CA61AC2-1734-4FD1-A409-16D04CE24CB8}" srcOrd="0" destOrd="0" presId="urn:microsoft.com/office/officeart/2008/layout/BendingPictureCaption"/>
    <dgm:cxn modelId="{E74BB935-82F5-4D59-910F-51FF89265014}" srcId="{869BB22F-251D-4457-935E-09B19FB8399E}" destId="{36607183-4C98-40E1-BC98-2B596DF7CFB9}" srcOrd="2" destOrd="0" parTransId="{F9A97E6A-CFF5-40D9-8D8D-A1F4448D50A5}" sibTransId="{BC2955B8-2CA1-4C9F-B3F6-ACB1CBC688C2}"/>
    <dgm:cxn modelId="{B9A86163-10F6-483F-9805-90D818A7227A}" srcId="{869BB22F-251D-4457-935E-09B19FB8399E}" destId="{D075CE36-4C82-43AF-8AFC-32A4B22C8D39}" srcOrd="0" destOrd="0" parTransId="{7574A148-2F04-4384-A6C6-5BAC6158D431}" sibTransId="{58EA5A8A-E83B-4C0F-B081-B490E178A8C2}"/>
    <dgm:cxn modelId="{36347C6F-2F7E-46B8-BF83-F723DC62F708}" type="presOf" srcId="{36607183-4C98-40E1-BC98-2B596DF7CFB9}" destId="{E842B2AE-0D47-424B-976D-6ACADAF334D5}" srcOrd="0" destOrd="0" presId="urn:microsoft.com/office/officeart/2008/layout/BendingPictureCaption"/>
    <dgm:cxn modelId="{E317D582-86D1-4CF9-A59F-8FF847273833}" type="presOf" srcId="{D075CE36-4C82-43AF-8AFC-32A4B22C8D39}" destId="{1F36D320-274E-408D-8030-25D669CA5F9B}" srcOrd="0" destOrd="0" presId="urn:microsoft.com/office/officeart/2008/layout/BendingPictureCaption"/>
    <dgm:cxn modelId="{51A5C884-08FF-4782-9D98-9C716BB661B9}" srcId="{869BB22F-251D-4457-935E-09B19FB8399E}" destId="{6ED1BCC5-84C5-4A66-8EB1-CD594AF05196}" srcOrd="3" destOrd="0" parTransId="{0D103CA3-F3A0-4E4C-B729-23C8AEBEEDCE}" sibTransId="{A907628D-2EB3-4820-AF0F-9EB8EE8213E2}"/>
    <dgm:cxn modelId="{5C18ADAC-8076-4337-ADAB-DDAC1849D8F8}" type="presOf" srcId="{6ED1BCC5-84C5-4A66-8EB1-CD594AF05196}" destId="{AF7C0DF7-2CDB-4A20-B1D2-9C4991D5C217}" srcOrd="0" destOrd="0" presId="urn:microsoft.com/office/officeart/2008/layout/BendingPictureCaption"/>
    <dgm:cxn modelId="{9AEEE1C4-7391-4E58-BC38-EDA98A49B732}" type="presOf" srcId="{A09945BF-A0B6-4A46-AA8E-B5BC9461000A}" destId="{95C323BC-54F3-428D-A2BB-672C562C0EC7}" srcOrd="0" destOrd="0" presId="urn:microsoft.com/office/officeart/2008/layout/BendingPictureCaption"/>
    <dgm:cxn modelId="{16D9B8F4-0CA9-4C72-ABD2-3ABE75DA2BDF}" srcId="{869BB22F-251D-4457-935E-09B19FB8399E}" destId="{A09945BF-A0B6-4A46-AA8E-B5BC9461000A}" srcOrd="1" destOrd="0" parTransId="{A30FA8AF-71AF-49BF-A80E-F71C687FE539}" sibTransId="{E2B9B104-22B3-4195-8479-9AA85D0C4533}"/>
    <dgm:cxn modelId="{5F0067CB-EAAD-4539-9417-164AF6E94C35}" type="presParOf" srcId="{9CA61AC2-1734-4FD1-A409-16D04CE24CB8}" destId="{104C2B9B-4A7D-4C43-9580-E2C6CB7726D1}" srcOrd="0" destOrd="0" presId="urn:microsoft.com/office/officeart/2008/layout/BendingPictureCaption"/>
    <dgm:cxn modelId="{B6825541-0BFD-40DF-B73E-5B88A65C4365}" type="presParOf" srcId="{104C2B9B-4A7D-4C43-9580-E2C6CB7726D1}" destId="{08D2B744-FA77-4CAB-BC9A-67E5046D2AA9}" srcOrd="0" destOrd="0" presId="urn:microsoft.com/office/officeart/2008/layout/BendingPictureCaption"/>
    <dgm:cxn modelId="{E1F4FC42-814A-4F07-9E7F-775C474AC805}" type="presParOf" srcId="{104C2B9B-4A7D-4C43-9580-E2C6CB7726D1}" destId="{1F36D320-274E-408D-8030-25D669CA5F9B}" srcOrd="1" destOrd="0" presId="urn:microsoft.com/office/officeart/2008/layout/BendingPictureCaption"/>
    <dgm:cxn modelId="{2C37A2EA-C56F-455A-835F-83A6BD36D4F5}" type="presParOf" srcId="{9CA61AC2-1734-4FD1-A409-16D04CE24CB8}" destId="{2D0434AF-EB8C-4703-963B-F043C6D9D19B}" srcOrd="1" destOrd="0" presId="urn:microsoft.com/office/officeart/2008/layout/BendingPictureCaption"/>
    <dgm:cxn modelId="{E5B85BCA-8E6E-415A-8ADA-2C7B8BD62631}" type="presParOf" srcId="{9CA61AC2-1734-4FD1-A409-16D04CE24CB8}" destId="{DFB7F009-8FFE-479A-A078-954363D9E6C6}" srcOrd="2" destOrd="0" presId="urn:microsoft.com/office/officeart/2008/layout/BendingPictureCaption"/>
    <dgm:cxn modelId="{A1B9C515-73DC-4A0A-8D5B-90955E404BE2}" type="presParOf" srcId="{DFB7F009-8FFE-479A-A078-954363D9E6C6}" destId="{ACD6CD54-01F7-4FFA-B0B4-2F4107D0A643}" srcOrd="0" destOrd="0" presId="urn:microsoft.com/office/officeart/2008/layout/BendingPictureCaption"/>
    <dgm:cxn modelId="{676A6153-4AD5-40E2-B14B-47EAAE1D9D75}" type="presParOf" srcId="{DFB7F009-8FFE-479A-A078-954363D9E6C6}" destId="{95C323BC-54F3-428D-A2BB-672C562C0EC7}" srcOrd="1" destOrd="0" presId="urn:microsoft.com/office/officeart/2008/layout/BendingPictureCaption"/>
    <dgm:cxn modelId="{D9757EAE-A2C8-4C48-B6B6-0157057635E3}" type="presParOf" srcId="{9CA61AC2-1734-4FD1-A409-16D04CE24CB8}" destId="{D4B7F9AA-4CFF-4C23-9459-0E8CFDAF19D2}" srcOrd="3" destOrd="0" presId="urn:microsoft.com/office/officeart/2008/layout/BendingPictureCaption"/>
    <dgm:cxn modelId="{4C37E2A0-D677-4E7C-8B70-8D24FEBED4C9}" type="presParOf" srcId="{9CA61AC2-1734-4FD1-A409-16D04CE24CB8}" destId="{1AA64E28-F6D6-45E2-B9C2-14F3C7B80EF9}" srcOrd="4" destOrd="0" presId="urn:microsoft.com/office/officeart/2008/layout/BendingPictureCaption"/>
    <dgm:cxn modelId="{48976A75-0666-4972-8865-5F86CCB2D59D}" type="presParOf" srcId="{1AA64E28-F6D6-45E2-B9C2-14F3C7B80EF9}" destId="{5177DB65-7850-4A76-B282-00FDBDC383DF}" srcOrd="0" destOrd="0" presId="urn:microsoft.com/office/officeart/2008/layout/BendingPictureCaption"/>
    <dgm:cxn modelId="{8804F528-8B65-4A52-886E-767056911D02}" type="presParOf" srcId="{1AA64E28-F6D6-45E2-B9C2-14F3C7B80EF9}" destId="{E842B2AE-0D47-424B-976D-6ACADAF334D5}" srcOrd="1" destOrd="0" presId="urn:microsoft.com/office/officeart/2008/layout/BendingPictureCaption"/>
    <dgm:cxn modelId="{EA8BFE67-4F0C-462D-8977-DF8FE94F667A}" type="presParOf" srcId="{9CA61AC2-1734-4FD1-A409-16D04CE24CB8}" destId="{83572FA6-9C1F-4B77-803E-001B99E554AB}" srcOrd="5" destOrd="0" presId="urn:microsoft.com/office/officeart/2008/layout/BendingPictureCaption"/>
    <dgm:cxn modelId="{6BDC1C9F-0575-4C14-9E11-69696EEB3185}" type="presParOf" srcId="{9CA61AC2-1734-4FD1-A409-16D04CE24CB8}" destId="{A241CB03-88BC-49D3-ACE8-943E11676B86}" srcOrd="6" destOrd="0" presId="urn:microsoft.com/office/officeart/2008/layout/BendingPictureCaption"/>
    <dgm:cxn modelId="{3B14CDF6-4C50-4F4E-83D3-9F82DB147882}" type="presParOf" srcId="{A241CB03-88BC-49D3-ACE8-943E11676B86}" destId="{1A16EA18-43E9-4B27-B9DC-8B641DF39079}" srcOrd="0" destOrd="0" presId="urn:microsoft.com/office/officeart/2008/layout/BendingPictureCaption"/>
    <dgm:cxn modelId="{06B00A59-DD3B-4983-9ACD-08901D8018E6}" type="presParOf" srcId="{A241CB03-88BC-49D3-ACE8-943E11676B86}" destId="{AF7C0DF7-2CDB-4A20-B1D2-9C4991D5C217}" srcOrd="1" destOrd="0" presId="urn:microsoft.com/office/officeart/2008/layout/BendingPictureCaption"/>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A82D3-C3B3-4F94-9A66-5119CA07F4E0}">
      <dsp:nvSpPr>
        <dsp:cNvPr id="0" name=""/>
        <dsp:cNvSpPr/>
      </dsp:nvSpPr>
      <dsp:spPr>
        <a:xfrm>
          <a:off x="2" y="0"/>
          <a:ext cx="5221325" cy="2907506"/>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E0AB55-A116-4B34-869A-2996601C67E3}">
      <dsp:nvSpPr>
        <dsp:cNvPr id="0" name=""/>
        <dsp:cNvSpPr/>
      </dsp:nvSpPr>
      <dsp:spPr>
        <a:xfrm>
          <a:off x="0" y="872251"/>
          <a:ext cx="1566398" cy="1163002"/>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Cohort 1 December 2023 - April 2025</a:t>
          </a:r>
        </a:p>
      </dsp:txBody>
      <dsp:txXfrm>
        <a:off x="56773" y="929024"/>
        <a:ext cx="1452852" cy="1049456"/>
      </dsp:txXfrm>
    </dsp:sp>
    <dsp:sp modelId="{D483CADF-9E21-47E6-B853-67BD06D3B220}">
      <dsp:nvSpPr>
        <dsp:cNvPr id="0" name=""/>
        <dsp:cNvSpPr/>
      </dsp:nvSpPr>
      <dsp:spPr>
        <a:xfrm>
          <a:off x="1827464" y="872251"/>
          <a:ext cx="1566398" cy="1163002"/>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Cohort 2 </a:t>
          </a:r>
        </a:p>
        <a:p>
          <a:pPr marL="0" lvl="0" indent="0" algn="ctr" defTabSz="711200">
            <a:lnSpc>
              <a:spcPct val="90000"/>
            </a:lnSpc>
            <a:spcBef>
              <a:spcPct val="0"/>
            </a:spcBef>
            <a:spcAft>
              <a:spcPct val="35000"/>
            </a:spcAft>
            <a:buNone/>
          </a:pPr>
          <a:r>
            <a:rPr lang="en-US" sz="1600" kern="1200"/>
            <a:t>May 2025 – October 2026</a:t>
          </a:r>
        </a:p>
      </dsp:txBody>
      <dsp:txXfrm>
        <a:off x="1884237" y="929024"/>
        <a:ext cx="1452852" cy="1049456"/>
      </dsp:txXfrm>
    </dsp:sp>
    <dsp:sp modelId="{79B87D6A-BD4E-4215-A534-D958FA8CF2B2}">
      <dsp:nvSpPr>
        <dsp:cNvPr id="0" name=""/>
        <dsp:cNvSpPr/>
      </dsp:nvSpPr>
      <dsp:spPr>
        <a:xfrm>
          <a:off x="3654929" y="872251"/>
          <a:ext cx="1566398" cy="1163002"/>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Cohort 3 November 2026 -  April 2028</a:t>
          </a:r>
        </a:p>
      </dsp:txBody>
      <dsp:txXfrm>
        <a:off x="3711702" y="929024"/>
        <a:ext cx="1452852" cy="10494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2B744-FA77-4CAB-BC9A-67E5046D2AA9}">
      <dsp:nvSpPr>
        <dsp:cNvPr id="0" name=""/>
        <dsp:cNvSpPr/>
      </dsp:nvSpPr>
      <dsp:spPr>
        <a:xfrm>
          <a:off x="758379" y="34026"/>
          <a:ext cx="2315183" cy="1710912"/>
        </a:xfrm>
        <a:prstGeom prst="rect">
          <a:avLst/>
        </a:prstGeom>
        <a:blipFill>
          <a:blip xmlns:r="http://schemas.openxmlformats.org/officeDocument/2006/relationships" r:embed="rId1"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1F36D320-274E-408D-8030-25D669CA5F9B}">
      <dsp:nvSpPr>
        <dsp:cNvPr id="0" name=""/>
        <dsp:cNvSpPr/>
      </dsp:nvSpPr>
      <dsp:spPr>
        <a:xfrm>
          <a:off x="1226341" y="1434718"/>
          <a:ext cx="1994998" cy="47943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en-US" sz="1500" kern="1200">
              <a:latin typeface="+mj-lt"/>
            </a:rPr>
            <a:t>Bullying Prevention</a:t>
          </a:r>
        </a:p>
      </dsp:txBody>
      <dsp:txXfrm>
        <a:off x="1226341" y="1434718"/>
        <a:ext cx="1994998" cy="479431"/>
      </dsp:txXfrm>
    </dsp:sp>
    <dsp:sp modelId="{ACD6CD54-01F7-4FFA-B0B4-2F4107D0A643}">
      <dsp:nvSpPr>
        <dsp:cNvPr id="0" name=""/>
        <dsp:cNvSpPr/>
      </dsp:nvSpPr>
      <dsp:spPr>
        <a:xfrm>
          <a:off x="3533003" y="34026"/>
          <a:ext cx="2315183" cy="1710912"/>
        </a:xfrm>
        <a:prstGeom prst="rect">
          <a:avLst/>
        </a:prstGeom>
        <a:blipFill dpi="0" rotWithShape="1">
          <a:blip xmlns:r="http://schemas.openxmlformats.org/officeDocument/2006/relationships"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l="34"/>
          </a:stretch>
        </a:blipFill>
        <a:ln>
          <a:noFill/>
        </a:ln>
        <a:effectLst/>
      </dsp:spPr>
      <dsp:style>
        <a:lnRef idx="0">
          <a:scrgbClr r="0" g="0" b="0"/>
        </a:lnRef>
        <a:fillRef idx="1">
          <a:scrgbClr r="0" g="0" b="0"/>
        </a:fillRef>
        <a:effectRef idx="0">
          <a:scrgbClr r="0" g="0" b="0"/>
        </a:effectRef>
        <a:fontRef idx="minor"/>
      </dsp:style>
    </dsp:sp>
    <dsp:sp modelId="{95C323BC-54F3-428D-A2BB-672C562C0EC7}">
      <dsp:nvSpPr>
        <dsp:cNvPr id="0" name=""/>
        <dsp:cNvSpPr/>
      </dsp:nvSpPr>
      <dsp:spPr>
        <a:xfrm>
          <a:off x="4000966" y="1434718"/>
          <a:ext cx="1994998" cy="47943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rtl="0">
            <a:lnSpc>
              <a:spcPct val="90000"/>
            </a:lnSpc>
            <a:spcBef>
              <a:spcPct val="0"/>
            </a:spcBef>
            <a:spcAft>
              <a:spcPct val="5000"/>
            </a:spcAft>
            <a:buNone/>
          </a:pPr>
          <a:r>
            <a:rPr lang="en-US" sz="1500" kern="1200">
              <a:latin typeface="+mj-lt"/>
            </a:rPr>
            <a:t>Motor Vehicle Traffic Safety </a:t>
          </a:r>
        </a:p>
      </dsp:txBody>
      <dsp:txXfrm>
        <a:off x="4000966" y="1434718"/>
        <a:ext cx="1994998" cy="479431"/>
      </dsp:txXfrm>
    </dsp:sp>
    <dsp:sp modelId="{5177DB65-7850-4A76-B282-00FDBDC383DF}">
      <dsp:nvSpPr>
        <dsp:cNvPr id="0" name=""/>
        <dsp:cNvSpPr/>
      </dsp:nvSpPr>
      <dsp:spPr>
        <a:xfrm>
          <a:off x="758379" y="2160445"/>
          <a:ext cx="2315183" cy="1710912"/>
        </a:xfrm>
        <a:prstGeom prst="rect">
          <a:avLst/>
        </a:prstGeom>
        <a:blipFill>
          <a:blip xmlns:r="http://schemas.openxmlformats.org/officeDocument/2006/relationships"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dsp:spPr>
      <dsp:style>
        <a:lnRef idx="0">
          <a:scrgbClr r="0" g="0" b="0"/>
        </a:lnRef>
        <a:fillRef idx="0">
          <a:scrgbClr r="0" g="0" b="0"/>
        </a:fillRef>
        <a:effectRef idx="0">
          <a:scrgbClr r="0" g="0" b="0"/>
        </a:effectRef>
        <a:fontRef idx="minor">
          <a:schemeClr val="lt1"/>
        </a:fontRef>
      </dsp:style>
    </dsp:sp>
    <dsp:sp modelId="{E842B2AE-0D47-424B-976D-6ACADAF334D5}">
      <dsp:nvSpPr>
        <dsp:cNvPr id="0" name=""/>
        <dsp:cNvSpPr/>
      </dsp:nvSpPr>
      <dsp:spPr>
        <a:xfrm>
          <a:off x="1226341" y="3561137"/>
          <a:ext cx="1994998" cy="47943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rtl="0">
            <a:lnSpc>
              <a:spcPct val="90000"/>
            </a:lnSpc>
            <a:spcBef>
              <a:spcPct val="0"/>
            </a:spcBef>
            <a:spcAft>
              <a:spcPct val="5000"/>
            </a:spcAft>
            <a:buNone/>
          </a:pPr>
          <a:r>
            <a:rPr lang="en-US" sz="1500" kern="1200">
              <a:latin typeface="+mj-lt"/>
            </a:rPr>
            <a:t>Suicide and Self-Harm Prevention</a:t>
          </a:r>
        </a:p>
      </dsp:txBody>
      <dsp:txXfrm>
        <a:off x="1226341" y="3561137"/>
        <a:ext cx="1994998" cy="479431"/>
      </dsp:txXfrm>
    </dsp:sp>
    <dsp:sp modelId="{1A16EA18-43E9-4B27-B9DC-8B641DF39079}">
      <dsp:nvSpPr>
        <dsp:cNvPr id="0" name=""/>
        <dsp:cNvSpPr/>
      </dsp:nvSpPr>
      <dsp:spPr>
        <a:xfrm>
          <a:off x="3533003" y="2160445"/>
          <a:ext cx="2315183" cy="1710912"/>
        </a:xfrm>
        <a:prstGeom prst="rect">
          <a:avLst/>
        </a:prstGeom>
        <a:blipFill>
          <a:blip xmlns:r="http://schemas.openxmlformats.org/officeDocument/2006/relationships" r:embed="rId4" cstate="email">
            <a:duotone>
              <a:schemeClr val="accent4">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F7C0DF7-2CDB-4A20-B1D2-9C4991D5C217}">
      <dsp:nvSpPr>
        <dsp:cNvPr id="0" name=""/>
        <dsp:cNvSpPr/>
      </dsp:nvSpPr>
      <dsp:spPr>
        <a:xfrm>
          <a:off x="4000966" y="3561137"/>
          <a:ext cx="1994998" cy="47943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en-US" sz="1500" kern="1200">
              <a:latin typeface="+mj-lt"/>
            </a:rPr>
            <a:t>Sudden Unexpected Infant Death Prevention</a:t>
          </a:r>
          <a:endParaRPr lang="en-US" sz="1500" i="1" kern="1200">
            <a:latin typeface="+mj-lt"/>
          </a:endParaRPr>
        </a:p>
      </dsp:txBody>
      <dsp:txXfrm>
        <a:off x="4000966" y="3561137"/>
        <a:ext cx="1994998" cy="4794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366FA2B-094E-4B39-83FA-7F2DC8D398FB}" type="datetimeFigureOut">
              <a:rPr lang="en-US" smtClean="0"/>
              <a:t>7/22/2026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2E724DA-EFC0-4F3E-AF74-C7090D37A907}" type="slidenum">
              <a:rPr lang="en-US" smtClean="0"/>
              <a:t>‹#›</a:t>
            </a:fld>
            <a:endParaRPr lang="en-US"/>
          </a:p>
        </p:txBody>
      </p:sp>
    </p:spTree>
    <p:extLst>
      <p:ext uri="{BB962C8B-B14F-4D97-AF65-F5344CB8AC3E}">
        <p14:creationId xmlns:p14="http://schemas.microsoft.com/office/powerpoint/2010/main" val="405849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dc.co1.qualtrics.com/jfe/form/SV_6mzP1QqPl2DTqZw"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211102-D5F8-3C49-8934-E502D658DC49}" type="slidenum">
              <a:rPr lang="en-US" smtClean="0"/>
              <a:t>1</a:t>
            </a:fld>
            <a:endParaRPr lang="en-US"/>
          </a:p>
        </p:txBody>
      </p:sp>
    </p:spTree>
    <p:extLst>
      <p:ext uri="{BB962C8B-B14F-4D97-AF65-F5344CB8AC3E}">
        <p14:creationId xmlns:p14="http://schemas.microsoft.com/office/powerpoint/2010/main" val="1415703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E724DA-EFC0-4F3E-AF74-C7090D37A907}" type="slidenum">
              <a:rPr lang="en-US" smtClean="0"/>
              <a:t>10</a:t>
            </a:fld>
            <a:endParaRPr lang="en-US"/>
          </a:p>
        </p:txBody>
      </p:sp>
    </p:spTree>
    <p:extLst>
      <p:ext uri="{BB962C8B-B14F-4D97-AF65-F5344CB8AC3E}">
        <p14:creationId xmlns:p14="http://schemas.microsoft.com/office/powerpoint/2010/main" val="3255447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42B12-0270-4625-B0D0-3B9876261007}" type="slidenum">
              <a:rPr lang="en-US" smtClean="0"/>
              <a:t>11</a:t>
            </a:fld>
            <a:endParaRPr lang="en-US"/>
          </a:p>
        </p:txBody>
      </p:sp>
    </p:spTree>
    <p:extLst>
      <p:ext uri="{BB962C8B-B14F-4D97-AF65-F5344CB8AC3E}">
        <p14:creationId xmlns:p14="http://schemas.microsoft.com/office/powerpoint/2010/main" val="3336896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E724DA-EFC0-4F3E-AF74-C7090D37A907}" type="slidenum">
              <a:rPr lang="en-US" smtClean="0"/>
              <a:t>12</a:t>
            </a:fld>
            <a:endParaRPr lang="en-US"/>
          </a:p>
        </p:txBody>
      </p:sp>
    </p:spTree>
    <p:extLst>
      <p:ext uri="{BB962C8B-B14F-4D97-AF65-F5344CB8AC3E}">
        <p14:creationId xmlns:p14="http://schemas.microsoft.com/office/powerpoint/2010/main" val="1978708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2363A"/>
                </a:solidFill>
                <a:ea typeface="Calibri"/>
                <a:cs typeface="Calibri"/>
              </a:rPr>
              <a:t>July eval link: </a:t>
            </a:r>
            <a:r>
              <a:rPr lang="en-US" sz="1200" b="0" i="0" u="sng" strike="noStrike" kern="1200">
                <a:solidFill>
                  <a:schemeClr val="tx1"/>
                </a:solidFill>
                <a:effectLst/>
                <a:latin typeface="+mn-lt"/>
                <a:ea typeface="+mn-ea"/>
                <a:cs typeface="+mn-cs"/>
                <a:hlinkClick r:id="rId3"/>
              </a:rPr>
              <a:t>https://edc.co1.qualtrics.com/jfe/form/SV_6mzP1QqPl2DTqZw</a:t>
            </a:r>
            <a:r>
              <a:rPr lang="en-US" sz="1200" b="0" i="0" kern="1200">
                <a:solidFill>
                  <a:schemeClr val="tx1"/>
                </a:solidFill>
                <a:effectLst/>
                <a:latin typeface="+mn-lt"/>
                <a:ea typeface="+mn-ea"/>
                <a:cs typeface="+mn-cs"/>
              </a:rPr>
              <a:t> </a:t>
            </a:r>
            <a:endParaRPr lang="en-US">
              <a:solidFill>
                <a:srgbClr val="32363A"/>
              </a:solidFill>
              <a:ea typeface="Calibri"/>
              <a:cs typeface="Calibri"/>
            </a:endParaRPr>
          </a:p>
        </p:txBody>
      </p:sp>
      <p:sp>
        <p:nvSpPr>
          <p:cNvPr id="4" name="Slide Number Placeholder 3"/>
          <p:cNvSpPr>
            <a:spLocks noGrp="1"/>
          </p:cNvSpPr>
          <p:nvPr>
            <p:ph type="sldNum" sz="quarter" idx="5"/>
          </p:nvPr>
        </p:nvSpPr>
        <p:spPr/>
        <p:txBody>
          <a:bodyPr/>
          <a:lstStyle/>
          <a:p>
            <a:fld id="{C2E724DA-EFC0-4F3E-AF74-C7090D37A907}" type="slidenum">
              <a:rPr lang="en-US" smtClean="0"/>
              <a:t>14</a:t>
            </a:fld>
            <a:endParaRPr lang="en-US"/>
          </a:p>
        </p:txBody>
      </p:sp>
    </p:spTree>
    <p:extLst>
      <p:ext uri="{BB962C8B-B14F-4D97-AF65-F5344CB8AC3E}">
        <p14:creationId xmlns:p14="http://schemas.microsoft.com/office/powerpoint/2010/main" val="176537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pt-BR"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C2E724DA-EFC0-4F3E-AF74-C7090D37A907}" type="slidenum">
              <a:rPr lang="en-US" smtClean="0"/>
              <a:t>2</a:t>
            </a:fld>
            <a:endParaRPr lang="en-US"/>
          </a:p>
        </p:txBody>
      </p:sp>
    </p:spTree>
    <p:extLst>
      <p:ext uri="{BB962C8B-B14F-4D97-AF65-F5344CB8AC3E}">
        <p14:creationId xmlns:p14="http://schemas.microsoft.com/office/powerpoint/2010/main" val="924033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E724DA-EFC0-4F3E-AF74-C7090D37A907}" type="slidenum">
              <a:rPr lang="en-US" smtClean="0"/>
              <a:t>3</a:t>
            </a:fld>
            <a:endParaRPr lang="en-US"/>
          </a:p>
        </p:txBody>
      </p:sp>
    </p:spTree>
    <p:extLst>
      <p:ext uri="{BB962C8B-B14F-4D97-AF65-F5344CB8AC3E}">
        <p14:creationId xmlns:p14="http://schemas.microsoft.com/office/powerpoint/2010/main" val="216782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26250" y="10215563"/>
            <a:ext cx="49053750" cy="27592337"/>
          </a:xfrm>
          <a:prstGeom prst="rect">
            <a:avLst/>
          </a:prstGeom>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4294967295"/>
          </p:nvPr>
        </p:nvSpPr>
        <p:spPr>
          <a:xfrm>
            <a:off x="5665070" y="77643366"/>
            <a:ext cx="4333879" cy="4101425"/>
          </a:xfrm>
          <a:prstGeom prst="rect">
            <a:avLst/>
          </a:prstGeom>
        </p:spPr>
        <p:txBody>
          <a:bodyPr lIns="91520" tIns="45760" rIns="91520" bIns="45760"/>
          <a:lstStyle/>
          <a:p>
            <a:fld id="{6E198414-57BE-4455-849F-CB73597AEAB2}" type="slidenum">
              <a:rPr lang="en-US" smtClean="0"/>
              <a:t>4</a:t>
            </a:fld>
            <a:endParaRPr lang="en-US"/>
          </a:p>
        </p:txBody>
      </p:sp>
    </p:spTree>
    <p:extLst>
      <p:ext uri="{BB962C8B-B14F-4D97-AF65-F5344CB8AC3E}">
        <p14:creationId xmlns:p14="http://schemas.microsoft.com/office/powerpoint/2010/main" val="198139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211102-D5F8-3C49-8934-E502D658DC49}" type="slidenum">
              <a:rPr lang="en-US" smtClean="0"/>
              <a:t>5</a:t>
            </a:fld>
            <a:endParaRPr lang="en-US"/>
          </a:p>
        </p:txBody>
      </p:sp>
    </p:spTree>
    <p:extLst>
      <p:ext uri="{BB962C8B-B14F-4D97-AF65-F5344CB8AC3E}">
        <p14:creationId xmlns:p14="http://schemas.microsoft.com/office/powerpoint/2010/main" val="3461020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296" indent="-177296">
              <a:lnSpc>
                <a:spcPts val="1529"/>
              </a:lnSpc>
              <a:spcAft>
                <a:spcPts val="815"/>
              </a:spcAft>
            </a:pPr>
            <a:endParaRPr lang="en-US">
              <a:solidFill>
                <a:srgbClr val="000000"/>
              </a:solidFill>
            </a:endParaRPr>
          </a:p>
        </p:txBody>
      </p:sp>
      <p:sp>
        <p:nvSpPr>
          <p:cNvPr id="4" name="Slide Number Placeholder 3"/>
          <p:cNvSpPr>
            <a:spLocks noGrp="1"/>
          </p:cNvSpPr>
          <p:nvPr>
            <p:ph type="sldNum" sz="quarter" idx="5"/>
          </p:nvPr>
        </p:nvSpPr>
        <p:spPr/>
        <p:txBody>
          <a:bodyPr/>
          <a:lstStyle/>
          <a:p>
            <a:fld id="{48F73C60-877F-3F4D-9B92-2C35666FFDC2}" type="slidenum">
              <a:rPr lang="en-US" smtClean="0"/>
              <a:t>6</a:t>
            </a:fld>
            <a:endParaRPr lang="en-US"/>
          </a:p>
        </p:txBody>
      </p:sp>
    </p:spTree>
    <p:extLst>
      <p:ext uri="{BB962C8B-B14F-4D97-AF65-F5344CB8AC3E}">
        <p14:creationId xmlns:p14="http://schemas.microsoft.com/office/powerpoint/2010/main" val="3861892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E724DA-EFC0-4F3E-AF74-C7090D37A907}" type="slidenum">
              <a:rPr lang="en-US" smtClean="0"/>
              <a:t>7</a:t>
            </a:fld>
            <a:endParaRPr lang="en-US"/>
          </a:p>
        </p:txBody>
      </p:sp>
    </p:spTree>
    <p:extLst>
      <p:ext uri="{BB962C8B-B14F-4D97-AF65-F5344CB8AC3E}">
        <p14:creationId xmlns:p14="http://schemas.microsoft.com/office/powerpoint/2010/main" val="3786567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continuous improvement strategy!</a:t>
            </a:r>
          </a:p>
          <a:p>
            <a:r>
              <a:rPr lang="en-US" dirty="0"/>
              <a:t>How can we improve the strategies and measures in our change package to better help you be successful in your work?</a:t>
            </a:r>
          </a:p>
          <a:p>
            <a:endParaRPr lang="en-US" dirty="0"/>
          </a:p>
          <a:p>
            <a:r>
              <a:rPr lang="en-US" dirty="0"/>
              <a:t>Question about how the strategies/measures enable collecting data for you to know if </a:t>
            </a:r>
            <a:r>
              <a:rPr lang="en-US" dirty="0" err="1"/>
              <a:t>improvementis</a:t>
            </a:r>
            <a:r>
              <a:rPr lang="en-US" dirty="0"/>
              <a:t> hap</a:t>
            </a:r>
          </a:p>
        </p:txBody>
      </p:sp>
      <p:sp>
        <p:nvSpPr>
          <p:cNvPr id="4" name="Slide Number Placeholder 3"/>
          <p:cNvSpPr>
            <a:spLocks noGrp="1"/>
          </p:cNvSpPr>
          <p:nvPr>
            <p:ph type="sldNum" sz="quarter" idx="5"/>
          </p:nvPr>
        </p:nvSpPr>
        <p:spPr/>
        <p:txBody>
          <a:bodyPr/>
          <a:lstStyle/>
          <a:p>
            <a:fld id="{C2E724DA-EFC0-4F3E-AF74-C7090D37A907}" type="slidenum">
              <a:rPr lang="en-US" smtClean="0"/>
              <a:t>8</a:t>
            </a:fld>
            <a:endParaRPr lang="en-US"/>
          </a:p>
        </p:txBody>
      </p:sp>
    </p:spTree>
    <p:extLst>
      <p:ext uri="{BB962C8B-B14F-4D97-AF65-F5344CB8AC3E}">
        <p14:creationId xmlns:p14="http://schemas.microsoft.com/office/powerpoint/2010/main" val="854546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E724DA-EFC0-4F3E-AF74-C7090D37A907}" type="slidenum">
              <a:rPr lang="en-US" smtClean="0"/>
              <a:t>9</a:t>
            </a:fld>
            <a:endParaRPr lang="en-US"/>
          </a:p>
        </p:txBody>
      </p:sp>
    </p:spTree>
    <p:extLst>
      <p:ext uri="{BB962C8B-B14F-4D97-AF65-F5344CB8AC3E}">
        <p14:creationId xmlns:p14="http://schemas.microsoft.com/office/powerpoint/2010/main" val="3325172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4FECB0-7EA5-A065-6034-CBC900EF3FCD}"/>
              </a:ext>
            </a:extLst>
          </p:cNvPr>
          <p:cNvSpPr/>
          <p:nvPr userDrawn="1"/>
        </p:nvSpPr>
        <p:spPr>
          <a:xfrm>
            <a:off x="5875869" y="2789303"/>
            <a:ext cx="6316131" cy="5349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204B61-6BF5-3C2E-D1CD-36596F84EE1B}"/>
              </a:ext>
            </a:extLst>
          </p:cNvPr>
          <p:cNvSpPr/>
          <p:nvPr userDrawn="1"/>
        </p:nvSpPr>
        <p:spPr>
          <a:xfrm rot="5400000">
            <a:off x="7956790" y="2622791"/>
            <a:ext cx="735939" cy="7734480"/>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FB4F55-1423-8410-9B6F-54023C4853F5}"/>
              </a:ext>
            </a:extLst>
          </p:cNvPr>
          <p:cNvSpPr>
            <a:spLocks noGrp="1"/>
          </p:cNvSpPr>
          <p:nvPr>
            <p:ph type="ctrTitle"/>
          </p:nvPr>
        </p:nvSpPr>
        <p:spPr>
          <a:xfrm>
            <a:off x="5243927" y="1362986"/>
            <a:ext cx="5571068" cy="2445809"/>
          </a:xfrm>
          <a:prstGeom prst="rect">
            <a:avLst/>
          </a:prstGeom>
          <a:ln w="28575">
            <a:noFill/>
          </a:ln>
        </p:spPr>
        <p:txBody>
          <a:bodyPr anchor="ctr"/>
          <a:lstStyle>
            <a:lvl1pPr algn="ctr">
              <a:defRPr sz="4800">
                <a:solidFill>
                  <a:srgbClr val="005080"/>
                </a:solidFill>
                <a:latin typeface="Franklin Gothic Demi" panose="020B0703020102020204" pitchFamily="34" charset="0"/>
              </a:defRPr>
            </a:lvl1pPr>
          </a:lstStyle>
          <a:p>
            <a:endParaRPr lang="en-US"/>
          </a:p>
        </p:txBody>
      </p:sp>
      <p:sp>
        <p:nvSpPr>
          <p:cNvPr id="3" name="Subtitle 2">
            <a:extLst>
              <a:ext uri="{FF2B5EF4-FFF2-40B4-BE49-F238E27FC236}">
                <a16:creationId xmlns:a16="http://schemas.microsoft.com/office/drawing/2014/main" id="{8434404B-7E6C-0345-F755-B0BA3257358D}"/>
              </a:ext>
            </a:extLst>
          </p:cNvPr>
          <p:cNvSpPr>
            <a:spLocks noGrp="1"/>
          </p:cNvSpPr>
          <p:nvPr>
            <p:ph type="subTitle" idx="1"/>
          </p:nvPr>
        </p:nvSpPr>
        <p:spPr>
          <a:xfrm>
            <a:off x="5624690" y="3917758"/>
            <a:ext cx="4775199" cy="955687"/>
          </a:xfrm>
          <a:prstGeom prst="rect">
            <a:avLst/>
          </a:prstGeom>
          <a:ln w="28575">
            <a:noFill/>
          </a:ln>
        </p:spPr>
        <p:txBody>
          <a:bodyPr anchor="ctr"/>
          <a:lstStyle>
            <a:lvl1pPr marL="0" indent="0" algn="ctr">
              <a:buNone/>
              <a:defRPr sz="2800">
                <a:solidFill>
                  <a:srgbClr val="005080"/>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8" name="Rectangle 7">
            <a:extLst>
              <a:ext uri="{FF2B5EF4-FFF2-40B4-BE49-F238E27FC236}">
                <a16:creationId xmlns:a16="http://schemas.microsoft.com/office/drawing/2014/main" id="{77DF76B6-DDF0-45E3-039D-CC614DD4B471}"/>
              </a:ext>
            </a:extLst>
          </p:cNvPr>
          <p:cNvSpPr/>
          <p:nvPr userDrawn="1"/>
        </p:nvSpPr>
        <p:spPr>
          <a:xfrm rot="5400000">
            <a:off x="7936671" y="-3479150"/>
            <a:ext cx="776179" cy="7734479"/>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DA4EEA-FDA9-2D2F-F911-E6D794175806}"/>
              </a:ext>
            </a:extLst>
          </p:cNvPr>
          <p:cNvSpPr/>
          <p:nvPr userDrawn="1"/>
        </p:nvSpPr>
        <p:spPr>
          <a:xfrm>
            <a:off x="11437088" y="776179"/>
            <a:ext cx="754912" cy="6074200"/>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children smiling&#10;&#10;Description automatically generated">
            <a:extLst>
              <a:ext uri="{FF2B5EF4-FFF2-40B4-BE49-F238E27FC236}">
                <a16:creationId xmlns:a16="http://schemas.microsoft.com/office/drawing/2014/main" id="{D5BB2CAC-6A9D-610F-54F7-BFC7731F1D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4" name="Picture 3">
            <a:extLst>
              <a:ext uri="{FF2B5EF4-FFF2-40B4-BE49-F238E27FC236}">
                <a16:creationId xmlns:a16="http://schemas.microsoft.com/office/drawing/2014/main" id="{D23C16B9-C141-248C-8A9E-DD217905DCFF}"/>
              </a:ext>
            </a:extLst>
          </p:cNvPr>
          <p:cNvPicPr>
            <a:picLocks noChangeAspect="1"/>
          </p:cNvPicPr>
          <p:nvPr userDrawn="1"/>
        </p:nvPicPr>
        <p:blipFill>
          <a:blip r:embed="rId3"/>
          <a:stretch>
            <a:fillRect/>
          </a:stretch>
        </p:blipFill>
        <p:spPr>
          <a:xfrm>
            <a:off x="8656562" y="5180189"/>
            <a:ext cx="1426588" cy="469433"/>
          </a:xfrm>
          <a:prstGeom prst="rect">
            <a:avLst/>
          </a:prstGeom>
        </p:spPr>
      </p:pic>
      <p:pic>
        <p:nvPicPr>
          <p:cNvPr id="1026" name="Picture 2" descr="A black background with letters&#10;&#10;Description automatically generated">
            <a:extLst>
              <a:ext uri="{FF2B5EF4-FFF2-40B4-BE49-F238E27FC236}">
                <a16:creationId xmlns:a16="http://schemas.microsoft.com/office/drawing/2014/main" id="{E69324A3-F90F-CD69-583B-16E35D8D3F7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47897" y="5180189"/>
            <a:ext cx="2114550" cy="52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891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86D287-8FDD-D4C3-9946-22C411FFDE42}"/>
              </a:ext>
            </a:extLst>
          </p:cNvPr>
          <p:cNvSpPr/>
          <p:nvPr userDrawn="1"/>
        </p:nvSpPr>
        <p:spPr>
          <a:xfrm>
            <a:off x="8610600" y="6356349"/>
            <a:ext cx="2743200" cy="36512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6AEBEC-153D-24F0-8EBE-4B4D6A906C21}"/>
              </a:ext>
            </a:extLst>
          </p:cNvPr>
          <p:cNvSpPr>
            <a:spLocks noGrp="1"/>
          </p:cNvSpPr>
          <p:nvPr>
            <p:ph sz="half" idx="1"/>
          </p:nvPr>
        </p:nvSpPr>
        <p:spPr>
          <a:xfrm>
            <a:off x="838200" y="1501608"/>
            <a:ext cx="5181600" cy="4675355"/>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E84C3F-9E92-9E2D-05A6-6681F9A6731C}"/>
              </a:ext>
            </a:extLst>
          </p:cNvPr>
          <p:cNvSpPr>
            <a:spLocks noGrp="1"/>
          </p:cNvSpPr>
          <p:nvPr>
            <p:ph sz="half" idx="2"/>
          </p:nvPr>
        </p:nvSpPr>
        <p:spPr>
          <a:xfrm>
            <a:off x="6172200" y="1501608"/>
            <a:ext cx="5181600" cy="4675355"/>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56228B-2783-EC6E-7D1B-03D481682200}"/>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8" name="Rectangle 7">
            <a:extLst>
              <a:ext uri="{FF2B5EF4-FFF2-40B4-BE49-F238E27FC236}">
                <a16:creationId xmlns:a16="http://schemas.microsoft.com/office/drawing/2014/main" id="{7E474613-A03B-0F43-4DAE-53D612C47DFC}"/>
              </a:ext>
            </a:extLst>
          </p:cNvPr>
          <p:cNvSpPr/>
          <p:nvPr userDrawn="1"/>
        </p:nvSpPr>
        <p:spPr>
          <a:xfrm flipV="1">
            <a:off x="0" y="0"/>
            <a:ext cx="12192000" cy="110437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7A0CBF4-9529-D66E-A27D-94CB23BB631A}"/>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0A0C1D14-82AE-1D86-0574-FBC411D89032}"/>
              </a:ext>
            </a:extLst>
          </p:cNvPr>
          <p:cNvPicPr>
            <a:picLocks noChangeAspect="1"/>
          </p:cNvPicPr>
          <p:nvPr userDrawn="1"/>
        </p:nvPicPr>
        <p:blipFill>
          <a:blip r:embed="rId2"/>
          <a:stretch>
            <a:fillRect/>
          </a:stretch>
        </p:blipFill>
        <p:spPr>
          <a:xfrm>
            <a:off x="209572" y="6304194"/>
            <a:ext cx="1426588" cy="469433"/>
          </a:xfrm>
          <a:prstGeom prst="rect">
            <a:avLst/>
          </a:prstGeom>
        </p:spPr>
      </p:pic>
    </p:spTree>
    <p:extLst>
      <p:ext uri="{BB962C8B-B14F-4D97-AF65-F5344CB8AC3E}">
        <p14:creationId xmlns:p14="http://schemas.microsoft.com/office/powerpoint/2010/main" val="1516637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R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86D287-8FDD-D4C3-9946-22C411FFDE42}"/>
              </a:ext>
            </a:extLst>
          </p:cNvPr>
          <p:cNvSpPr/>
          <p:nvPr userDrawn="1"/>
        </p:nvSpPr>
        <p:spPr>
          <a:xfrm>
            <a:off x="8610600" y="6356349"/>
            <a:ext cx="2743200" cy="3651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6AEBEC-153D-24F0-8EBE-4B4D6A906C21}"/>
              </a:ext>
            </a:extLst>
          </p:cNvPr>
          <p:cNvSpPr>
            <a:spLocks noGrp="1"/>
          </p:cNvSpPr>
          <p:nvPr>
            <p:ph sz="half" idx="1"/>
          </p:nvPr>
        </p:nvSpPr>
        <p:spPr>
          <a:xfrm>
            <a:off x="838200" y="1578634"/>
            <a:ext cx="5181600" cy="4598329"/>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E84C3F-9E92-9E2D-05A6-6681F9A6731C}"/>
              </a:ext>
            </a:extLst>
          </p:cNvPr>
          <p:cNvSpPr>
            <a:spLocks noGrp="1"/>
          </p:cNvSpPr>
          <p:nvPr>
            <p:ph sz="half" idx="2"/>
          </p:nvPr>
        </p:nvSpPr>
        <p:spPr>
          <a:xfrm>
            <a:off x="6172200" y="1578634"/>
            <a:ext cx="5181600" cy="4598329"/>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56228B-2783-EC6E-7D1B-03D481682200}"/>
              </a:ext>
            </a:extLst>
          </p:cNvPr>
          <p:cNvSpPr>
            <a:spLocks noGrp="1"/>
          </p:cNvSpPr>
          <p:nvPr>
            <p:ph type="sldNum" sz="quarter" idx="12"/>
          </p:nvPr>
        </p:nvSpPr>
        <p:spPr>
          <a:ln>
            <a:noFill/>
          </a:ln>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8" name="Rectangle 7">
            <a:extLst>
              <a:ext uri="{FF2B5EF4-FFF2-40B4-BE49-F238E27FC236}">
                <a16:creationId xmlns:a16="http://schemas.microsoft.com/office/drawing/2014/main" id="{7E474613-A03B-0F43-4DAE-53D612C47DFC}"/>
              </a:ext>
            </a:extLst>
          </p:cNvPr>
          <p:cNvSpPr/>
          <p:nvPr userDrawn="1"/>
        </p:nvSpPr>
        <p:spPr>
          <a:xfrm flipV="1">
            <a:off x="0" y="0"/>
            <a:ext cx="12192000" cy="11043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7A0CBF4-9529-D66E-A27D-94CB23BB631A}"/>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D3FC2235-4DFD-AFE3-0BF6-844F57FC96EB}"/>
              </a:ext>
            </a:extLst>
          </p:cNvPr>
          <p:cNvPicPr>
            <a:picLocks noChangeAspect="1"/>
          </p:cNvPicPr>
          <p:nvPr userDrawn="1"/>
        </p:nvPicPr>
        <p:blipFill>
          <a:blip r:embed="rId2"/>
          <a:stretch>
            <a:fillRect/>
          </a:stretch>
        </p:blipFill>
        <p:spPr>
          <a:xfrm>
            <a:off x="209572" y="6304194"/>
            <a:ext cx="1426588" cy="469433"/>
          </a:xfrm>
          <a:prstGeom prst="rect">
            <a:avLst/>
          </a:prstGeom>
        </p:spPr>
      </p:pic>
    </p:spTree>
    <p:extLst>
      <p:ext uri="{BB962C8B-B14F-4D97-AF65-F5344CB8AC3E}">
        <p14:creationId xmlns:p14="http://schemas.microsoft.com/office/powerpoint/2010/main" val="1403656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2E703C-A7A8-960C-5505-2136982F1D4D}"/>
              </a:ext>
            </a:extLst>
          </p:cNvPr>
          <p:cNvSpPr/>
          <p:nvPr userDrawn="1"/>
        </p:nvSpPr>
        <p:spPr>
          <a:xfrm>
            <a:off x="8610600" y="6356349"/>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AF26607-A25B-15FB-6994-0F02A1852FEC}"/>
              </a:ext>
            </a:extLst>
          </p:cNvPr>
          <p:cNvSpPr>
            <a:spLocks noGrp="1"/>
          </p:cNvSpPr>
          <p:nvPr>
            <p:ph type="body" idx="1"/>
          </p:nvPr>
        </p:nvSpPr>
        <p:spPr>
          <a:xfrm>
            <a:off x="336430" y="1681163"/>
            <a:ext cx="5661146" cy="823912"/>
          </a:xfrm>
          <a:prstGeom prst="rect">
            <a:avLst/>
          </a:prstGeom>
        </p:spPr>
        <p:txBody>
          <a:bodyPr anchor="b"/>
          <a:lstStyle>
            <a:lvl1pPr marL="0" indent="0">
              <a:buNone/>
              <a:defRPr sz="3200" b="0">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9392BF-D90A-8565-84AD-38C955FC2E2B}"/>
              </a:ext>
            </a:extLst>
          </p:cNvPr>
          <p:cNvSpPr>
            <a:spLocks noGrp="1"/>
          </p:cNvSpPr>
          <p:nvPr>
            <p:ph sz="half" idx="2"/>
          </p:nvPr>
        </p:nvSpPr>
        <p:spPr>
          <a:xfrm>
            <a:off x="336429" y="2505075"/>
            <a:ext cx="5661146" cy="3684588"/>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EF0F7-1A32-187A-51AB-7C4E151D9B34}"/>
              </a:ext>
            </a:extLst>
          </p:cNvPr>
          <p:cNvSpPr>
            <a:spLocks noGrp="1"/>
          </p:cNvSpPr>
          <p:nvPr>
            <p:ph type="body" sz="quarter" idx="3"/>
          </p:nvPr>
        </p:nvSpPr>
        <p:spPr>
          <a:xfrm>
            <a:off x="6172199" y="1681163"/>
            <a:ext cx="5661146" cy="823912"/>
          </a:xfrm>
          <a:prstGeom prst="rect">
            <a:avLst/>
          </a:prstGeom>
        </p:spPr>
        <p:txBody>
          <a:bodyPr anchor="b"/>
          <a:lstStyle>
            <a:lvl1pPr marL="0" indent="0">
              <a:buNone/>
              <a:defRPr sz="3200" b="0">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39E399-35F2-C153-A503-4627E332267F}"/>
              </a:ext>
            </a:extLst>
          </p:cNvPr>
          <p:cNvSpPr>
            <a:spLocks noGrp="1"/>
          </p:cNvSpPr>
          <p:nvPr>
            <p:ph sz="quarter" idx="4"/>
          </p:nvPr>
        </p:nvSpPr>
        <p:spPr>
          <a:xfrm>
            <a:off x="6172199" y="2505075"/>
            <a:ext cx="5661145" cy="3684588"/>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01C3E0B-33B2-C801-AD1E-4D9E03E4D1CB}"/>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10" name="Rectangle 9">
            <a:extLst>
              <a:ext uri="{FF2B5EF4-FFF2-40B4-BE49-F238E27FC236}">
                <a16:creationId xmlns:a16="http://schemas.microsoft.com/office/drawing/2014/main" id="{93D2EC7A-3F34-3F32-C6FE-400BD5B0E893}"/>
              </a:ext>
            </a:extLst>
          </p:cNvPr>
          <p:cNvSpPr/>
          <p:nvPr userDrawn="1"/>
        </p:nvSpPr>
        <p:spPr>
          <a:xfrm flipV="1">
            <a:off x="0" y="0"/>
            <a:ext cx="12192000" cy="1104371"/>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D6D3F1C-1EBD-0848-17A5-15C2C1B3EF86}"/>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A6724461-36AC-95A9-08FE-297C5BEA2DE2}"/>
              </a:ext>
            </a:extLst>
          </p:cNvPr>
          <p:cNvPicPr>
            <a:picLocks noChangeAspect="1"/>
          </p:cNvPicPr>
          <p:nvPr userDrawn="1"/>
        </p:nvPicPr>
        <p:blipFill>
          <a:blip r:embed="rId2"/>
          <a:stretch>
            <a:fillRect/>
          </a:stretch>
        </p:blipFill>
        <p:spPr>
          <a:xfrm>
            <a:off x="209573" y="6304194"/>
            <a:ext cx="1426588" cy="469433"/>
          </a:xfrm>
          <a:prstGeom prst="rect">
            <a:avLst/>
          </a:prstGeom>
        </p:spPr>
      </p:pic>
    </p:spTree>
    <p:extLst>
      <p:ext uri="{BB962C8B-B14F-4D97-AF65-F5344CB8AC3E}">
        <p14:creationId xmlns:p14="http://schemas.microsoft.com/office/powerpoint/2010/main" val="1223854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2E703C-A7A8-960C-5505-2136982F1D4D}"/>
              </a:ext>
            </a:extLst>
          </p:cNvPr>
          <p:cNvSpPr/>
          <p:nvPr userDrawn="1"/>
        </p:nvSpPr>
        <p:spPr>
          <a:xfrm>
            <a:off x="8610600" y="6356349"/>
            <a:ext cx="2743200" cy="36512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AF26607-A25B-15FB-6994-0F02A1852FEC}"/>
              </a:ext>
            </a:extLst>
          </p:cNvPr>
          <p:cNvSpPr>
            <a:spLocks noGrp="1"/>
          </p:cNvSpPr>
          <p:nvPr>
            <p:ph type="body" idx="1"/>
          </p:nvPr>
        </p:nvSpPr>
        <p:spPr>
          <a:xfrm>
            <a:off x="336430" y="1681163"/>
            <a:ext cx="5661146" cy="823912"/>
          </a:xfrm>
          <a:prstGeom prst="rect">
            <a:avLst/>
          </a:prstGeom>
        </p:spPr>
        <p:txBody>
          <a:bodyPr anchor="b"/>
          <a:lstStyle>
            <a:lvl1pPr marL="0" indent="0">
              <a:buNone/>
              <a:defRPr sz="3200" b="0">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9392BF-D90A-8565-84AD-38C955FC2E2B}"/>
              </a:ext>
            </a:extLst>
          </p:cNvPr>
          <p:cNvSpPr>
            <a:spLocks noGrp="1"/>
          </p:cNvSpPr>
          <p:nvPr>
            <p:ph sz="half" idx="2"/>
          </p:nvPr>
        </p:nvSpPr>
        <p:spPr>
          <a:xfrm>
            <a:off x="336429" y="2505075"/>
            <a:ext cx="5661146" cy="3684588"/>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EF0F7-1A32-187A-51AB-7C4E151D9B34}"/>
              </a:ext>
            </a:extLst>
          </p:cNvPr>
          <p:cNvSpPr>
            <a:spLocks noGrp="1"/>
          </p:cNvSpPr>
          <p:nvPr>
            <p:ph type="body" sz="quarter" idx="3"/>
          </p:nvPr>
        </p:nvSpPr>
        <p:spPr>
          <a:xfrm>
            <a:off x="6172199" y="1681163"/>
            <a:ext cx="5661146" cy="823912"/>
          </a:xfrm>
          <a:prstGeom prst="rect">
            <a:avLst/>
          </a:prstGeom>
        </p:spPr>
        <p:txBody>
          <a:bodyPr anchor="b"/>
          <a:lstStyle>
            <a:lvl1pPr marL="0" indent="0">
              <a:buNone/>
              <a:defRPr sz="3200" b="0">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39E399-35F2-C153-A503-4627E332267F}"/>
              </a:ext>
            </a:extLst>
          </p:cNvPr>
          <p:cNvSpPr>
            <a:spLocks noGrp="1"/>
          </p:cNvSpPr>
          <p:nvPr>
            <p:ph sz="quarter" idx="4"/>
          </p:nvPr>
        </p:nvSpPr>
        <p:spPr>
          <a:xfrm>
            <a:off x="6172199" y="2505075"/>
            <a:ext cx="5661145" cy="3684588"/>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01C3E0B-33B2-C801-AD1E-4D9E03E4D1CB}"/>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10" name="Rectangle 9">
            <a:extLst>
              <a:ext uri="{FF2B5EF4-FFF2-40B4-BE49-F238E27FC236}">
                <a16:creationId xmlns:a16="http://schemas.microsoft.com/office/drawing/2014/main" id="{93D2EC7A-3F34-3F32-C6FE-400BD5B0E893}"/>
              </a:ext>
            </a:extLst>
          </p:cNvPr>
          <p:cNvSpPr/>
          <p:nvPr userDrawn="1"/>
        </p:nvSpPr>
        <p:spPr>
          <a:xfrm flipV="1">
            <a:off x="0" y="0"/>
            <a:ext cx="12192000" cy="110437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D6D3F1C-1EBD-0848-17A5-15C2C1B3EF86}"/>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EA6CF264-BFC4-456C-3429-AAF80042F905}"/>
              </a:ext>
            </a:extLst>
          </p:cNvPr>
          <p:cNvPicPr>
            <a:picLocks noChangeAspect="1"/>
          </p:cNvPicPr>
          <p:nvPr userDrawn="1"/>
        </p:nvPicPr>
        <p:blipFill>
          <a:blip r:embed="rId2"/>
          <a:stretch>
            <a:fillRect/>
          </a:stretch>
        </p:blipFill>
        <p:spPr>
          <a:xfrm>
            <a:off x="336429" y="6304194"/>
            <a:ext cx="1426588" cy="469433"/>
          </a:xfrm>
          <a:prstGeom prst="rect">
            <a:avLst/>
          </a:prstGeom>
        </p:spPr>
      </p:pic>
    </p:spTree>
    <p:extLst>
      <p:ext uri="{BB962C8B-B14F-4D97-AF65-F5344CB8AC3E}">
        <p14:creationId xmlns:p14="http://schemas.microsoft.com/office/powerpoint/2010/main" val="3476531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2E703C-A7A8-960C-5505-2136982F1D4D}"/>
              </a:ext>
            </a:extLst>
          </p:cNvPr>
          <p:cNvSpPr/>
          <p:nvPr userDrawn="1"/>
        </p:nvSpPr>
        <p:spPr>
          <a:xfrm>
            <a:off x="8610600" y="6356349"/>
            <a:ext cx="2743200" cy="365125"/>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AF26607-A25B-15FB-6994-0F02A1852FEC}"/>
              </a:ext>
            </a:extLst>
          </p:cNvPr>
          <p:cNvSpPr>
            <a:spLocks noGrp="1"/>
          </p:cNvSpPr>
          <p:nvPr>
            <p:ph type="body" idx="1"/>
          </p:nvPr>
        </p:nvSpPr>
        <p:spPr>
          <a:xfrm>
            <a:off x="284672" y="1681163"/>
            <a:ext cx="5712904" cy="823912"/>
          </a:xfrm>
          <a:prstGeom prst="rect">
            <a:avLst/>
          </a:prstGeom>
        </p:spPr>
        <p:txBody>
          <a:bodyPr anchor="b"/>
          <a:lstStyle>
            <a:lvl1pPr marL="0" indent="0">
              <a:buNone/>
              <a:defRPr sz="3200" b="0">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9392BF-D90A-8565-84AD-38C955FC2E2B}"/>
              </a:ext>
            </a:extLst>
          </p:cNvPr>
          <p:cNvSpPr>
            <a:spLocks noGrp="1"/>
          </p:cNvSpPr>
          <p:nvPr>
            <p:ph sz="half" idx="2"/>
          </p:nvPr>
        </p:nvSpPr>
        <p:spPr>
          <a:xfrm>
            <a:off x="284672" y="2505075"/>
            <a:ext cx="5712904" cy="3684588"/>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EF0F7-1A32-187A-51AB-7C4E151D9B34}"/>
              </a:ext>
            </a:extLst>
          </p:cNvPr>
          <p:cNvSpPr>
            <a:spLocks noGrp="1"/>
          </p:cNvSpPr>
          <p:nvPr>
            <p:ph type="body" sz="quarter" idx="3"/>
          </p:nvPr>
        </p:nvSpPr>
        <p:spPr>
          <a:xfrm>
            <a:off x="6172199" y="1681163"/>
            <a:ext cx="5712904" cy="823912"/>
          </a:xfrm>
          <a:prstGeom prst="rect">
            <a:avLst/>
          </a:prstGeom>
        </p:spPr>
        <p:txBody>
          <a:bodyPr anchor="b"/>
          <a:lstStyle>
            <a:lvl1pPr marL="0" indent="0">
              <a:buNone/>
              <a:defRPr sz="3200" b="0">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39E399-35F2-C153-A503-4627E332267F}"/>
              </a:ext>
            </a:extLst>
          </p:cNvPr>
          <p:cNvSpPr>
            <a:spLocks noGrp="1"/>
          </p:cNvSpPr>
          <p:nvPr>
            <p:ph sz="quarter" idx="4"/>
          </p:nvPr>
        </p:nvSpPr>
        <p:spPr>
          <a:xfrm>
            <a:off x="6172199" y="2505075"/>
            <a:ext cx="5712903" cy="3684588"/>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01C3E0B-33B2-C801-AD1E-4D9E03E4D1CB}"/>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10" name="Rectangle 9">
            <a:extLst>
              <a:ext uri="{FF2B5EF4-FFF2-40B4-BE49-F238E27FC236}">
                <a16:creationId xmlns:a16="http://schemas.microsoft.com/office/drawing/2014/main" id="{93D2EC7A-3F34-3F32-C6FE-400BD5B0E893}"/>
              </a:ext>
            </a:extLst>
          </p:cNvPr>
          <p:cNvSpPr/>
          <p:nvPr userDrawn="1"/>
        </p:nvSpPr>
        <p:spPr>
          <a:xfrm flipV="1">
            <a:off x="0" y="0"/>
            <a:ext cx="12192000" cy="11043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D6D3F1C-1EBD-0848-17A5-15C2C1B3EF86}"/>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42AAB072-C84E-35AA-CDEC-73C9045E4A13}"/>
              </a:ext>
            </a:extLst>
          </p:cNvPr>
          <p:cNvPicPr>
            <a:picLocks noChangeAspect="1"/>
          </p:cNvPicPr>
          <p:nvPr userDrawn="1"/>
        </p:nvPicPr>
        <p:blipFill>
          <a:blip r:embed="rId2"/>
          <a:stretch>
            <a:fillRect/>
          </a:stretch>
        </p:blipFill>
        <p:spPr>
          <a:xfrm>
            <a:off x="284672" y="6252041"/>
            <a:ext cx="1426588" cy="469433"/>
          </a:xfrm>
          <a:prstGeom prst="rect">
            <a:avLst/>
          </a:prstGeom>
        </p:spPr>
      </p:pic>
    </p:spTree>
    <p:extLst>
      <p:ext uri="{BB962C8B-B14F-4D97-AF65-F5344CB8AC3E}">
        <p14:creationId xmlns:p14="http://schemas.microsoft.com/office/powerpoint/2010/main" val="2568479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045C38-2CCB-1CC2-1482-C46E1D49F11F}"/>
              </a:ext>
            </a:extLst>
          </p:cNvPr>
          <p:cNvSpPr/>
          <p:nvPr userDrawn="1"/>
        </p:nvSpPr>
        <p:spPr>
          <a:xfrm>
            <a:off x="8610600" y="6356349"/>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7F78DBC-0AAE-C48E-EB14-E0D14990D65B}"/>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pic>
        <p:nvPicPr>
          <p:cNvPr id="5" name="Picture 4">
            <a:extLst>
              <a:ext uri="{FF2B5EF4-FFF2-40B4-BE49-F238E27FC236}">
                <a16:creationId xmlns:a16="http://schemas.microsoft.com/office/drawing/2014/main" id="{B3B343A9-B964-EC64-4B49-45FFAC765416}"/>
              </a:ext>
            </a:extLst>
          </p:cNvPr>
          <p:cNvPicPr>
            <a:picLocks noChangeAspect="1"/>
          </p:cNvPicPr>
          <p:nvPr userDrawn="1"/>
        </p:nvPicPr>
        <p:blipFill>
          <a:blip r:embed="rId2"/>
          <a:stretch>
            <a:fillRect/>
          </a:stretch>
        </p:blipFill>
        <p:spPr>
          <a:xfrm>
            <a:off x="277306" y="6252041"/>
            <a:ext cx="1426588" cy="469433"/>
          </a:xfrm>
          <a:prstGeom prst="rect">
            <a:avLst/>
          </a:prstGeom>
        </p:spPr>
      </p:pic>
    </p:spTree>
    <p:extLst>
      <p:ext uri="{BB962C8B-B14F-4D97-AF65-F5344CB8AC3E}">
        <p14:creationId xmlns:p14="http://schemas.microsoft.com/office/powerpoint/2010/main" val="1523937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045C38-2CCB-1CC2-1482-C46E1D49F11F}"/>
              </a:ext>
            </a:extLst>
          </p:cNvPr>
          <p:cNvSpPr/>
          <p:nvPr userDrawn="1"/>
        </p:nvSpPr>
        <p:spPr>
          <a:xfrm>
            <a:off x="8610600" y="6356349"/>
            <a:ext cx="2743200" cy="365125"/>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7F78DBC-0AAE-C48E-EB14-E0D14990D65B}"/>
              </a:ext>
            </a:extLst>
          </p:cNvPr>
          <p:cNvSpPr>
            <a:spLocks noGrp="1"/>
          </p:cNvSpPr>
          <p:nvPr>
            <p:ph type="sldNum" sz="quarter" idx="12"/>
          </p:nvPr>
        </p:nvSpPr>
        <p:spPr>
          <a:ln>
            <a:solidFill>
              <a:schemeClr val="accent4"/>
            </a:solidFill>
          </a:ln>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pic>
        <p:nvPicPr>
          <p:cNvPr id="5" name="Picture 4">
            <a:extLst>
              <a:ext uri="{FF2B5EF4-FFF2-40B4-BE49-F238E27FC236}">
                <a16:creationId xmlns:a16="http://schemas.microsoft.com/office/drawing/2014/main" id="{0A552188-5263-4ED5-8655-9A5F69CA36D3}"/>
              </a:ext>
            </a:extLst>
          </p:cNvPr>
          <p:cNvPicPr>
            <a:picLocks noChangeAspect="1"/>
          </p:cNvPicPr>
          <p:nvPr userDrawn="1"/>
        </p:nvPicPr>
        <p:blipFill>
          <a:blip r:embed="rId2"/>
          <a:stretch>
            <a:fillRect/>
          </a:stretch>
        </p:blipFill>
        <p:spPr>
          <a:xfrm>
            <a:off x="311172" y="6121632"/>
            <a:ext cx="1426588" cy="469433"/>
          </a:xfrm>
          <a:prstGeom prst="rect">
            <a:avLst/>
          </a:prstGeom>
        </p:spPr>
      </p:pic>
    </p:spTree>
    <p:extLst>
      <p:ext uri="{BB962C8B-B14F-4D97-AF65-F5344CB8AC3E}">
        <p14:creationId xmlns:p14="http://schemas.microsoft.com/office/powerpoint/2010/main" val="475090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045C38-2CCB-1CC2-1482-C46E1D49F11F}"/>
              </a:ext>
            </a:extLst>
          </p:cNvPr>
          <p:cNvSpPr/>
          <p:nvPr userDrawn="1"/>
        </p:nvSpPr>
        <p:spPr>
          <a:xfrm>
            <a:off x="8610600" y="6356349"/>
            <a:ext cx="2743200" cy="365125"/>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7F78DBC-0AAE-C48E-EB14-E0D14990D65B}"/>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pic>
        <p:nvPicPr>
          <p:cNvPr id="5" name="Picture 4">
            <a:extLst>
              <a:ext uri="{FF2B5EF4-FFF2-40B4-BE49-F238E27FC236}">
                <a16:creationId xmlns:a16="http://schemas.microsoft.com/office/drawing/2014/main" id="{DA5F097C-B49A-0DF9-6560-AA01A25D5AE6}"/>
              </a:ext>
            </a:extLst>
          </p:cNvPr>
          <p:cNvPicPr>
            <a:picLocks noChangeAspect="1"/>
          </p:cNvPicPr>
          <p:nvPr userDrawn="1"/>
        </p:nvPicPr>
        <p:blipFill>
          <a:blip r:embed="rId2"/>
          <a:stretch>
            <a:fillRect/>
          </a:stretch>
        </p:blipFill>
        <p:spPr>
          <a:xfrm>
            <a:off x="302706" y="6121632"/>
            <a:ext cx="1426588" cy="469433"/>
          </a:xfrm>
          <a:prstGeom prst="rect">
            <a:avLst/>
          </a:prstGeom>
        </p:spPr>
      </p:pic>
    </p:spTree>
    <p:extLst>
      <p:ext uri="{BB962C8B-B14F-4D97-AF65-F5344CB8AC3E}">
        <p14:creationId xmlns:p14="http://schemas.microsoft.com/office/powerpoint/2010/main" val="1124400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Picture Option 1: Nav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410AB6-CEC7-E33B-1D09-2BF85D8E73EC}"/>
              </a:ext>
            </a:extLst>
          </p:cNvPr>
          <p:cNvSpPr/>
          <p:nvPr userDrawn="1"/>
        </p:nvSpPr>
        <p:spPr>
          <a:xfrm>
            <a:off x="8610600" y="6356349"/>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D5B7EA-55FF-7266-1B08-C3D71C1F7F9E}"/>
              </a:ext>
            </a:extLst>
          </p:cNvPr>
          <p:cNvSpPr/>
          <p:nvPr userDrawn="1"/>
        </p:nvSpPr>
        <p:spPr>
          <a:xfrm>
            <a:off x="836612" y="457200"/>
            <a:ext cx="3932237" cy="1600200"/>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1CD1B-DB2D-93A7-B75E-C96EBB3DF71C}"/>
              </a:ext>
            </a:extLst>
          </p:cNvPr>
          <p:cNvSpPr>
            <a:spLocks noGrp="1"/>
          </p:cNvSpPr>
          <p:nvPr>
            <p:ph type="title"/>
          </p:nvPr>
        </p:nvSpPr>
        <p:spPr>
          <a:xfrm>
            <a:off x="839788" y="457200"/>
            <a:ext cx="3932237" cy="1600200"/>
          </a:xfrm>
          <a:prstGeom prst="rect">
            <a:avLst/>
          </a:prstGeom>
        </p:spPr>
        <p:txBody>
          <a:bodyPr anchor="b"/>
          <a:lstStyle>
            <a:lvl1pPr>
              <a:defRPr sz="3200">
                <a:solidFill>
                  <a:schemeClr val="bg1"/>
                </a:solidFill>
                <a:latin typeface="Franklin Gothic Demi" panose="020B07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78F7A3B-4544-54DA-FD58-59E1DDB91C26}"/>
              </a:ext>
            </a:extLst>
          </p:cNvPr>
          <p:cNvSpPr>
            <a:spLocks noGrp="1"/>
          </p:cNvSpPr>
          <p:nvPr>
            <p:ph idx="1"/>
          </p:nvPr>
        </p:nvSpPr>
        <p:spPr>
          <a:xfrm>
            <a:off x="5180012" y="461214"/>
            <a:ext cx="6172200" cy="5568650"/>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1C3D91D-DFE3-3A50-CD3F-022E85A01D48}"/>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5" name="Picture Placeholder 2">
            <a:extLst>
              <a:ext uri="{FF2B5EF4-FFF2-40B4-BE49-F238E27FC236}">
                <a16:creationId xmlns:a16="http://schemas.microsoft.com/office/drawing/2014/main" id="{3D5DD93B-A1BE-57C1-E24F-8DAFC0CB9FC7}"/>
              </a:ext>
            </a:extLst>
          </p:cNvPr>
          <p:cNvSpPr>
            <a:spLocks noGrp="1"/>
          </p:cNvSpPr>
          <p:nvPr>
            <p:ph type="pic" idx="11"/>
          </p:nvPr>
        </p:nvSpPr>
        <p:spPr>
          <a:xfrm>
            <a:off x="836612" y="2144015"/>
            <a:ext cx="3932237" cy="3885849"/>
          </a:xfrm>
          <a:prstGeom prst="rect">
            <a:avLst/>
          </a:prstGeom>
        </p:spPr>
        <p:txBody>
          <a:bodyPr/>
          <a:lstStyle>
            <a:lvl1pPr marL="0" indent="0">
              <a:buNone/>
              <a:defRPr sz="28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a:extLst>
              <a:ext uri="{FF2B5EF4-FFF2-40B4-BE49-F238E27FC236}">
                <a16:creationId xmlns:a16="http://schemas.microsoft.com/office/drawing/2014/main" id="{50EAF9B0-25D1-522C-C881-625FE09E95AC}"/>
              </a:ext>
            </a:extLst>
          </p:cNvPr>
          <p:cNvPicPr>
            <a:picLocks noChangeAspect="1"/>
          </p:cNvPicPr>
          <p:nvPr userDrawn="1"/>
        </p:nvPicPr>
        <p:blipFill>
          <a:blip r:embed="rId2"/>
          <a:stretch>
            <a:fillRect/>
          </a:stretch>
        </p:blipFill>
        <p:spPr>
          <a:xfrm>
            <a:off x="263699" y="6166083"/>
            <a:ext cx="1426588" cy="469433"/>
          </a:xfrm>
          <a:prstGeom prst="rect">
            <a:avLst/>
          </a:prstGeom>
        </p:spPr>
      </p:pic>
    </p:spTree>
    <p:extLst>
      <p:ext uri="{BB962C8B-B14F-4D97-AF65-F5344CB8AC3E}">
        <p14:creationId xmlns:p14="http://schemas.microsoft.com/office/powerpoint/2010/main" val="4077855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Picture Option 1: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410AB6-CEC7-E33B-1D09-2BF85D8E73EC}"/>
              </a:ext>
            </a:extLst>
          </p:cNvPr>
          <p:cNvSpPr/>
          <p:nvPr userDrawn="1"/>
        </p:nvSpPr>
        <p:spPr>
          <a:xfrm>
            <a:off x="8610600" y="6356349"/>
            <a:ext cx="2743200" cy="36512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D5B7EA-55FF-7266-1B08-C3D71C1F7F9E}"/>
              </a:ext>
            </a:extLst>
          </p:cNvPr>
          <p:cNvSpPr/>
          <p:nvPr userDrawn="1"/>
        </p:nvSpPr>
        <p:spPr>
          <a:xfrm>
            <a:off x="836612" y="457200"/>
            <a:ext cx="3932237" cy="16002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1CD1B-DB2D-93A7-B75E-C96EBB3DF71C}"/>
              </a:ext>
            </a:extLst>
          </p:cNvPr>
          <p:cNvSpPr>
            <a:spLocks noGrp="1"/>
          </p:cNvSpPr>
          <p:nvPr>
            <p:ph type="title"/>
          </p:nvPr>
        </p:nvSpPr>
        <p:spPr>
          <a:xfrm>
            <a:off x="839788" y="457200"/>
            <a:ext cx="3932237" cy="1600200"/>
          </a:xfrm>
          <a:prstGeom prst="rect">
            <a:avLst/>
          </a:prstGeom>
        </p:spPr>
        <p:txBody>
          <a:bodyPr anchor="b"/>
          <a:lstStyle>
            <a:lvl1pPr>
              <a:defRPr sz="3200">
                <a:solidFill>
                  <a:schemeClr val="bg1"/>
                </a:solidFill>
                <a:latin typeface="Franklin Gothic Demi" panose="020B07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78F7A3B-4544-54DA-FD58-59E1DDB91C26}"/>
              </a:ext>
            </a:extLst>
          </p:cNvPr>
          <p:cNvSpPr>
            <a:spLocks noGrp="1"/>
          </p:cNvSpPr>
          <p:nvPr>
            <p:ph idx="1"/>
          </p:nvPr>
        </p:nvSpPr>
        <p:spPr>
          <a:xfrm>
            <a:off x="5180012" y="461214"/>
            <a:ext cx="6172200" cy="5568650"/>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1C3D91D-DFE3-3A50-CD3F-022E85A01D48}"/>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5" name="Picture Placeholder 2">
            <a:extLst>
              <a:ext uri="{FF2B5EF4-FFF2-40B4-BE49-F238E27FC236}">
                <a16:creationId xmlns:a16="http://schemas.microsoft.com/office/drawing/2014/main" id="{3D5DD93B-A1BE-57C1-E24F-8DAFC0CB9FC7}"/>
              </a:ext>
            </a:extLst>
          </p:cNvPr>
          <p:cNvSpPr>
            <a:spLocks noGrp="1"/>
          </p:cNvSpPr>
          <p:nvPr>
            <p:ph type="pic" idx="11"/>
          </p:nvPr>
        </p:nvSpPr>
        <p:spPr>
          <a:xfrm>
            <a:off x="836612" y="2144015"/>
            <a:ext cx="3932237" cy="3885849"/>
          </a:xfrm>
          <a:prstGeom prst="rect">
            <a:avLst/>
          </a:prstGeom>
        </p:spPr>
        <p:txBody>
          <a:bodyPr/>
          <a:lstStyle>
            <a:lvl1pPr marL="0" indent="0">
              <a:buNone/>
              <a:defRPr sz="28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a:extLst>
              <a:ext uri="{FF2B5EF4-FFF2-40B4-BE49-F238E27FC236}">
                <a16:creationId xmlns:a16="http://schemas.microsoft.com/office/drawing/2014/main" id="{E2B20533-D7C7-3616-AD05-E0B0114CE112}"/>
              </a:ext>
            </a:extLst>
          </p:cNvPr>
          <p:cNvPicPr>
            <a:picLocks noChangeAspect="1"/>
          </p:cNvPicPr>
          <p:nvPr userDrawn="1"/>
        </p:nvPicPr>
        <p:blipFill>
          <a:blip r:embed="rId2"/>
          <a:stretch>
            <a:fillRect/>
          </a:stretch>
        </p:blipFill>
        <p:spPr>
          <a:xfrm>
            <a:off x="296357" y="6166083"/>
            <a:ext cx="1426588" cy="469433"/>
          </a:xfrm>
          <a:prstGeom prst="rect">
            <a:avLst/>
          </a:prstGeom>
        </p:spPr>
      </p:pic>
    </p:spTree>
    <p:extLst>
      <p:ext uri="{BB962C8B-B14F-4D97-AF65-F5344CB8AC3E}">
        <p14:creationId xmlns:p14="http://schemas.microsoft.com/office/powerpoint/2010/main" val="2897707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Nav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48E45-F7FF-C257-3BC5-ED295F42B542}"/>
              </a:ext>
            </a:extLst>
          </p:cNvPr>
          <p:cNvSpPr/>
          <p:nvPr userDrawn="1"/>
        </p:nvSpPr>
        <p:spPr>
          <a:xfrm>
            <a:off x="8610600" y="6356349"/>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7E0F24-0034-1EED-D5AC-75182D6C0A65}"/>
              </a:ext>
            </a:extLst>
          </p:cNvPr>
          <p:cNvSpPr/>
          <p:nvPr userDrawn="1"/>
        </p:nvSpPr>
        <p:spPr>
          <a:xfrm>
            <a:off x="0" y="0"/>
            <a:ext cx="12192000" cy="1104371"/>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0AA802-4153-2073-8720-0AECCE6F5115}"/>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2B220D8-C00A-8DFB-3486-4EE370ACD29E}"/>
              </a:ext>
            </a:extLst>
          </p:cNvPr>
          <p:cNvSpPr>
            <a:spLocks noGrp="1"/>
          </p:cNvSpPr>
          <p:nvPr>
            <p:ph idx="1"/>
          </p:nvPr>
        </p:nvSpPr>
        <p:spPr>
          <a:xfrm>
            <a:off x="838200" y="1253067"/>
            <a:ext cx="10515600" cy="4500562"/>
          </a:xfrm>
          <a:prstGeom prst="rect">
            <a:avLst/>
          </a:prstGeo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D9EA8FE-B001-816E-B3A0-8DABB3BCE972}"/>
              </a:ext>
            </a:extLst>
          </p:cNvPr>
          <p:cNvSpPr>
            <a:spLocks noGrp="1"/>
          </p:cNvSpPr>
          <p:nvPr>
            <p:ph type="sldNum" sz="quarter" idx="10"/>
          </p:nvPr>
        </p:nvSpPr>
        <p:spPr>
          <a:xfrm>
            <a:off x="8610600" y="6356349"/>
            <a:ext cx="2743200" cy="365125"/>
          </a:xfrm>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pic>
        <p:nvPicPr>
          <p:cNvPr id="6" name="Picture 5">
            <a:extLst>
              <a:ext uri="{FF2B5EF4-FFF2-40B4-BE49-F238E27FC236}">
                <a16:creationId xmlns:a16="http://schemas.microsoft.com/office/drawing/2014/main" id="{8E3AB3D1-B690-78B0-447C-B3084C45FD9F}"/>
              </a:ext>
            </a:extLst>
          </p:cNvPr>
          <p:cNvPicPr>
            <a:picLocks noChangeAspect="1"/>
          </p:cNvPicPr>
          <p:nvPr userDrawn="1"/>
        </p:nvPicPr>
        <p:blipFill>
          <a:blip r:embed="rId2"/>
          <a:stretch>
            <a:fillRect/>
          </a:stretch>
        </p:blipFill>
        <p:spPr>
          <a:xfrm>
            <a:off x="377998" y="6121632"/>
            <a:ext cx="1426588" cy="469433"/>
          </a:xfrm>
          <a:prstGeom prst="rect">
            <a:avLst/>
          </a:prstGeom>
        </p:spPr>
      </p:pic>
    </p:spTree>
    <p:extLst>
      <p:ext uri="{BB962C8B-B14F-4D97-AF65-F5344CB8AC3E}">
        <p14:creationId xmlns:p14="http://schemas.microsoft.com/office/powerpoint/2010/main" val="330600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Picture Option 1: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410AB6-CEC7-E33B-1D09-2BF85D8E73EC}"/>
              </a:ext>
            </a:extLst>
          </p:cNvPr>
          <p:cNvSpPr/>
          <p:nvPr userDrawn="1"/>
        </p:nvSpPr>
        <p:spPr>
          <a:xfrm>
            <a:off x="8610600" y="6356349"/>
            <a:ext cx="2743200" cy="365125"/>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D5B7EA-55FF-7266-1B08-C3D71C1F7F9E}"/>
              </a:ext>
            </a:extLst>
          </p:cNvPr>
          <p:cNvSpPr/>
          <p:nvPr userDrawn="1"/>
        </p:nvSpPr>
        <p:spPr>
          <a:xfrm>
            <a:off x="836612" y="457200"/>
            <a:ext cx="3932237" cy="1600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1CD1B-DB2D-93A7-B75E-C96EBB3DF71C}"/>
              </a:ext>
            </a:extLst>
          </p:cNvPr>
          <p:cNvSpPr>
            <a:spLocks noGrp="1"/>
          </p:cNvSpPr>
          <p:nvPr>
            <p:ph type="title"/>
          </p:nvPr>
        </p:nvSpPr>
        <p:spPr>
          <a:xfrm>
            <a:off x="839788" y="457200"/>
            <a:ext cx="3932237" cy="1600200"/>
          </a:xfrm>
          <a:prstGeom prst="rect">
            <a:avLst/>
          </a:prstGeom>
        </p:spPr>
        <p:txBody>
          <a:bodyPr anchor="b"/>
          <a:lstStyle>
            <a:lvl1pPr>
              <a:defRPr sz="3200">
                <a:solidFill>
                  <a:schemeClr val="bg1"/>
                </a:solidFill>
                <a:latin typeface="Franklin Gothic Demi" panose="020B07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78F7A3B-4544-54DA-FD58-59E1DDB91C26}"/>
              </a:ext>
            </a:extLst>
          </p:cNvPr>
          <p:cNvSpPr>
            <a:spLocks noGrp="1"/>
          </p:cNvSpPr>
          <p:nvPr>
            <p:ph idx="1"/>
          </p:nvPr>
        </p:nvSpPr>
        <p:spPr>
          <a:xfrm>
            <a:off x="5180012" y="461214"/>
            <a:ext cx="6172200" cy="5568650"/>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1C3D91D-DFE3-3A50-CD3F-022E85A01D48}"/>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5" name="Picture Placeholder 2">
            <a:extLst>
              <a:ext uri="{FF2B5EF4-FFF2-40B4-BE49-F238E27FC236}">
                <a16:creationId xmlns:a16="http://schemas.microsoft.com/office/drawing/2014/main" id="{3D5DD93B-A1BE-57C1-E24F-8DAFC0CB9FC7}"/>
              </a:ext>
            </a:extLst>
          </p:cNvPr>
          <p:cNvSpPr>
            <a:spLocks noGrp="1"/>
          </p:cNvSpPr>
          <p:nvPr>
            <p:ph type="pic" idx="11"/>
          </p:nvPr>
        </p:nvSpPr>
        <p:spPr>
          <a:xfrm>
            <a:off x="836612" y="2144015"/>
            <a:ext cx="3932237" cy="3885849"/>
          </a:xfrm>
          <a:prstGeom prst="rect">
            <a:avLst/>
          </a:prstGeom>
        </p:spPr>
        <p:txBody>
          <a:bodyPr/>
          <a:lstStyle>
            <a:lvl1pPr marL="0" indent="0">
              <a:buNone/>
              <a:defRPr sz="28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a:extLst>
              <a:ext uri="{FF2B5EF4-FFF2-40B4-BE49-F238E27FC236}">
                <a16:creationId xmlns:a16="http://schemas.microsoft.com/office/drawing/2014/main" id="{5CC25547-DA18-F247-B454-358E3295B13D}"/>
              </a:ext>
            </a:extLst>
          </p:cNvPr>
          <p:cNvPicPr>
            <a:picLocks noChangeAspect="1"/>
          </p:cNvPicPr>
          <p:nvPr userDrawn="1"/>
        </p:nvPicPr>
        <p:blipFill>
          <a:blip r:embed="rId2"/>
          <a:stretch>
            <a:fillRect/>
          </a:stretch>
        </p:blipFill>
        <p:spPr>
          <a:xfrm>
            <a:off x="345342" y="6166083"/>
            <a:ext cx="1426588" cy="469433"/>
          </a:xfrm>
          <a:prstGeom prst="rect">
            <a:avLst/>
          </a:prstGeom>
        </p:spPr>
      </p:pic>
    </p:spTree>
    <p:extLst>
      <p:ext uri="{BB962C8B-B14F-4D97-AF65-F5344CB8AC3E}">
        <p14:creationId xmlns:p14="http://schemas.microsoft.com/office/powerpoint/2010/main" val="1718007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Picture Option 2: Nav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21B8215-C253-D88E-2193-498D389D1932}"/>
              </a:ext>
            </a:extLst>
          </p:cNvPr>
          <p:cNvSpPr>
            <a:spLocks noGrp="1"/>
          </p:cNvSpPr>
          <p:nvPr>
            <p:ph type="sldNum" sz="quarter" idx="12"/>
          </p:nvPr>
        </p:nvSpPr>
        <p:spPr>
          <a:xfrm>
            <a:off x="8610599" y="6321785"/>
            <a:ext cx="2743200" cy="365125"/>
          </a:xfrm>
          <a:solidFill>
            <a:srgbClr val="005080"/>
          </a:solidFill>
          <a:ln>
            <a:noFill/>
          </a:ln>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8" name="Rectangle 7">
            <a:extLst>
              <a:ext uri="{FF2B5EF4-FFF2-40B4-BE49-F238E27FC236}">
                <a16:creationId xmlns:a16="http://schemas.microsoft.com/office/drawing/2014/main" id="{A79672A4-5A62-775B-FB78-C6F39BE3B151}"/>
              </a:ext>
            </a:extLst>
          </p:cNvPr>
          <p:cNvSpPr/>
          <p:nvPr userDrawn="1"/>
        </p:nvSpPr>
        <p:spPr>
          <a:xfrm>
            <a:off x="0" y="0"/>
            <a:ext cx="12192000" cy="1104371"/>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BCB9EBB-FC3C-2DA5-6201-F0CE21464066}"/>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3FFDBF3B-C915-02CF-2555-E5F23B2EE671}"/>
              </a:ext>
            </a:extLst>
          </p:cNvPr>
          <p:cNvSpPr>
            <a:spLocks noGrp="1"/>
          </p:cNvSpPr>
          <p:nvPr>
            <p:ph idx="1"/>
          </p:nvPr>
        </p:nvSpPr>
        <p:spPr>
          <a:xfrm>
            <a:off x="838200" y="1402291"/>
            <a:ext cx="7210245" cy="4713985"/>
          </a:xfrm>
          <a:prstGeom prst="rect">
            <a:avLst/>
          </a:prstGeo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
            <a:extLst>
              <a:ext uri="{FF2B5EF4-FFF2-40B4-BE49-F238E27FC236}">
                <a16:creationId xmlns:a16="http://schemas.microsoft.com/office/drawing/2014/main" id="{4D2CDD6F-603C-5DA7-B8BC-192B3151ECFF}"/>
              </a:ext>
            </a:extLst>
          </p:cNvPr>
          <p:cNvSpPr>
            <a:spLocks noGrp="1"/>
          </p:cNvSpPr>
          <p:nvPr>
            <p:ph type="pic" idx="11"/>
          </p:nvPr>
        </p:nvSpPr>
        <p:spPr>
          <a:xfrm>
            <a:off x="8410752" y="1402291"/>
            <a:ext cx="2943047" cy="4713985"/>
          </a:xfrm>
          <a:prstGeom prst="rect">
            <a:avLst/>
          </a:prstGeom>
        </p:spPr>
        <p:txBody>
          <a:bodyPr/>
          <a:lstStyle>
            <a:lvl1pPr marL="0" indent="0">
              <a:buNone/>
              <a:defRPr sz="28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Rectangle 2">
            <a:extLst>
              <a:ext uri="{FF2B5EF4-FFF2-40B4-BE49-F238E27FC236}">
                <a16:creationId xmlns:a16="http://schemas.microsoft.com/office/drawing/2014/main" id="{FDEDF93D-0BF9-8219-1360-3BDDEFF48F61}"/>
              </a:ext>
            </a:extLst>
          </p:cNvPr>
          <p:cNvSpPr/>
          <p:nvPr userDrawn="1"/>
        </p:nvSpPr>
        <p:spPr>
          <a:xfrm>
            <a:off x="8610599" y="6321784"/>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49D765-C1F9-0BFF-DFC9-D59C186E7D33}"/>
              </a:ext>
            </a:extLst>
          </p:cNvPr>
          <p:cNvPicPr>
            <a:picLocks noChangeAspect="1"/>
          </p:cNvPicPr>
          <p:nvPr userDrawn="1"/>
        </p:nvPicPr>
        <p:blipFill>
          <a:blip r:embed="rId2"/>
          <a:stretch>
            <a:fillRect/>
          </a:stretch>
        </p:blipFill>
        <p:spPr>
          <a:xfrm>
            <a:off x="329013" y="6217476"/>
            <a:ext cx="1426588" cy="469433"/>
          </a:xfrm>
          <a:prstGeom prst="rect">
            <a:avLst/>
          </a:prstGeom>
        </p:spPr>
      </p:pic>
    </p:spTree>
    <p:extLst>
      <p:ext uri="{BB962C8B-B14F-4D97-AF65-F5344CB8AC3E}">
        <p14:creationId xmlns:p14="http://schemas.microsoft.com/office/powerpoint/2010/main" val="1478299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Picture Option 2: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B97366-B91F-4B6F-CBC0-8431E1386CD1}"/>
              </a:ext>
            </a:extLst>
          </p:cNvPr>
          <p:cNvSpPr/>
          <p:nvPr userDrawn="1"/>
        </p:nvSpPr>
        <p:spPr>
          <a:xfrm>
            <a:off x="8610600" y="6356349"/>
            <a:ext cx="2743200" cy="36512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021B8215-C253-D88E-2193-498D389D1932}"/>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8" name="Rectangle 7">
            <a:extLst>
              <a:ext uri="{FF2B5EF4-FFF2-40B4-BE49-F238E27FC236}">
                <a16:creationId xmlns:a16="http://schemas.microsoft.com/office/drawing/2014/main" id="{A79672A4-5A62-775B-FB78-C6F39BE3B151}"/>
              </a:ext>
            </a:extLst>
          </p:cNvPr>
          <p:cNvSpPr/>
          <p:nvPr userDrawn="1"/>
        </p:nvSpPr>
        <p:spPr>
          <a:xfrm>
            <a:off x="0" y="0"/>
            <a:ext cx="12192000" cy="110437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BCB9EBB-FC3C-2DA5-6201-F0CE21464066}"/>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3FFDBF3B-C915-02CF-2555-E5F23B2EE671}"/>
              </a:ext>
            </a:extLst>
          </p:cNvPr>
          <p:cNvSpPr>
            <a:spLocks noGrp="1"/>
          </p:cNvSpPr>
          <p:nvPr>
            <p:ph idx="1"/>
          </p:nvPr>
        </p:nvSpPr>
        <p:spPr>
          <a:xfrm>
            <a:off x="838200" y="1402291"/>
            <a:ext cx="7210245" cy="4713985"/>
          </a:xfrm>
          <a:prstGeom prst="rect">
            <a:avLst/>
          </a:prstGeo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
            <a:extLst>
              <a:ext uri="{FF2B5EF4-FFF2-40B4-BE49-F238E27FC236}">
                <a16:creationId xmlns:a16="http://schemas.microsoft.com/office/drawing/2014/main" id="{4D2CDD6F-603C-5DA7-B8BC-192B3151ECFF}"/>
              </a:ext>
            </a:extLst>
          </p:cNvPr>
          <p:cNvSpPr>
            <a:spLocks noGrp="1"/>
          </p:cNvSpPr>
          <p:nvPr>
            <p:ph type="pic" idx="11"/>
          </p:nvPr>
        </p:nvSpPr>
        <p:spPr>
          <a:xfrm>
            <a:off x="8410752" y="1402291"/>
            <a:ext cx="2943047" cy="4713985"/>
          </a:xfrm>
          <a:prstGeom prst="rect">
            <a:avLst/>
          </a:prstGeom>
        </p:spPr>
        <p:txBody>
          <a:bodyPr/>
          <a:lstStyle>
            <a:lvl1pPr marL="0" indent="0">
              <a:buNone/>
              <a:defRPr sz="28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3" name="Picture 2">
            <a:extLst>
              <a:ext uri="{FF2B5EF4-FFF2-40B4-BE49-F238E27FC236}">
                <a16:creationId xmlns:a16="http://schemas.microsoft.com/office/drawing/2014/main" id="{848A8AC4-549D-85C4-876F-6E138C500780}"/>
              </a:ext>
            </a:extLst>
          </p:cNvPr>
          <p:cNvPicPr>
            <a:picLocks noChangeAspect="1"/>
          </p:cNvPicPr>
          <p:nvPr userDrawn="1"/>
        </p:nvPicPr>
        <p:blipFill>
          <a:blip r:embed="rId2"/>
          <a:stretch>
            <a:fillRect/>
          </a:stretch>
        </p:blipFill>
        <p:spPr>
          <a:xfrm>
            <a:off x="337178" y="6226046"/>
            <a:ext cx="1426588" cy="469433"/>
          </a:xfrm>
          <a:prstGeom prst="rect">
            <a:avLst/>
          </a:prstGeom>
        </p:spPr>
      </p:pic>
    </p:spTree>
    <p:extLst>
      <p:ext uri="{BB962C8B-B14F-4D97-AF65-F5344CB8AC3E}">
        <p14:creationId xmlns:p14="http://schemas.microsoft.com/office/powerpoint/2010/main" val="1730395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Picture Option 2: R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B97366-B91F-4B6F-CBC0-8431E1386CD1}"/>
              </a:ext>
            </a:extLst>
          </p:cNvPr>
          <p:cNvSpPr/>
          <p:nvPr userDrawn="1"/>
        </p:nvSpPr>
        <p:spPr>
          <a:xfrm>
            <a:off x="8610600" y="6356349"/>
            <a:ext cx="2743200" cy="365125"/>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021B8215-C253-D88E-2193-498D389D1932}"/>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8" name="Rectangle 7">
            <a:extLst>
              <a:ext uri="{FF2B5EF4-FFF2-40B4-BE49-F238E27FC236}">
                <a16:creationId xmlns:a16="http://schemas.microsoft.com/office/drawing/2014/main" id="{A79672A4-5A62-775B-FB78-C6F39BE3B151}"/>
              </a:ext>
            </a:extLst>
          </p:cNvPr>
          <p:cNvSpPr/>
          <p:nvPr userDrawn="1"/>
        </p:nvSpPr>
        <p:spPr>
          <a:xfrm>
            <a:off x="0" y="0"/>
            <a:ext cx="12192000" cy="11043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BCB9EBB-FC3C-2DA5-6201-F0CE21464066}"/>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3FFDBF3B-C915-02CF-2555-E5F23B2EE671}"/>
              </a:ext>
            </a:extLst>
          </p:cNvPr>
          <p:cNvSpPr>
            <a:spLocks noGrp="1"/>
          </p:cNvSpPr>
          <p:nvPr>
            <p:ph idx="1"/>
          </p:nvPr>
        </p:nvSpPr>
        <p:spPr>
          <a:xfrm>
            <a:off x="838200" y="1402291"/>
            <a:ext cx="7210245" cy="4713985"/>
          </a:xfrm>
          <a:prstGeom prst="rect">
            <a:avLst/>
          </a:prstGeo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
            <a:extLst>
              <a:ext uri="{FF2B5EF4-FFF2-40B4-BE49-F238E27FC236}">
                <a16:creationId xmlns:a16="http://schemas.microsoft.com/office/drawing/2014/main" id="{4D2CDD6F-603C-5DA7-B8BC-192B3151ECFF}"/>
              </a:ext>
            </a:extLst>
          </p:cNvPr>
          <p:cNvSpPr>
            <a:spLocks noGrp="1"/>
          </p:cNvSpPr>
          <p:nvPr>
            <p:ph type="pic" idx="11"/>
          </p:nvPr>
        </p:nvSpPr>
        <p:spPr>
          <a:xfrm>
            <a:off x="8410752" y="1402291"/>
            <a:ext cx="2943047" cy="4713985"/>
          </a:xfrm>
          <a:prstGeom prst="rect">
            <a:avLst/>
          </a:prstGeom>
        </p:spPr>
        <p:txBody>
          <a:bodyPr/>
          <a:lstStyle>
            <a:lvl1pPr marL="0" indent="0">
              <a:buNone/>
              <a:defRPr sz="28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3" name="Picture 2">
            <a:extLst>
              <a:ext uri="{FF2B5EF4-FFF2-40B4-BE49-F238E27FC236}">
                <a16:creationId xmlns:a16="http://schemas.microsoft.com/office/drawing/2014/main" id="{C407C205-C7C6-69B9-5A1D-E0589EDAD587}"/>
              </a:ext>
            </a:extLst>
          </p:cNvPr>
          <p:cNvPicPr>
            <a:picLocks noChangeAspect="1"/>
          </p:cNvPicPr>
          <p:nvPr userDrawn="1"/>
        </p:nvPicPr>
        <p:blipFill>
          <a:blip r:embed="rId2"/>
          <a:stretch>
            <a:fillRect/>
          </a:stretch>
        </p:blipFill>
        <p:spPr>
          <a:xfrm>
            <a:off x="353506" y="6226046"/>
            <a:ext cx="1426588" cy="469433"/>
          </a:xfrm>
          <a:prstGeom prst="rect">
            <a:avLst/>
          </a:prstGeom>
        </p:spPr>
      </p:pic>
    </p:spTree>
    <p:extLst>
      <p:ext uri="{BB962C8B-B14F-4D97-AF65-F5344CB8AC3E}">
        <p14:creationId xmlns:p14="http://schemas.microsoft.com/office/powerpoint/2010/main" val="3456000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endParaRPr lang="en-US"/>
          </a:p>
        </p:txBody>
      </p:sp>
      <p:sp>
        <p:nvSpPr>
          <p:cNvPr id="6" name="Slide Number Placeholder 5"/>
          <p:cNvSpPr>
            <a:spLocks noGrp="1"/>
          </p:cNvSpPr>
          <p:nvPr>
            <p:ph type="sldNum" sz="quarter" idx="12"/>
          </p:nvPr>
        </p:nvSpPr>
        <p:spPr>
          <a:xfrm>
            <a:off x="11574780" y="6452078"/>
            <a:ext cx="483549" cy="269131"/>
          </a:xfrm>
        </p:spPr>
        <p:txBody>
          <a:bodyPr/>
          <a:lstStyle/>
          <a:p>
            <a:pPr defTabSz="457200"/>
            <a:fld id="{688F177F-0139-4615-B960-74F9372B1D0E}" type="slidenum">
              <a:rPr lang="en-US" smtClean="0">
                <a:solidFill>
                  <a:srgbClr val="333333"/>
                </a:solidFill>
              </a:rPr>
              <a:pPr defTabSz="457200"/>
              <a:t>‹#›</a:t>
            </a:fld>
            <a:endParaRPr lang="en-US">
              <a:solidFill>
                <a:srgbClr val="333333"/>
              </a:solidFill>
            </a:endParaRPr>
          </a:p>
        </p:txBody>
      </p:sp>
      <p:sp>
        <p:nvSpPr>
          <p:cNvPr id="8" name="Text Placeholder 7"/>
          <p:cNvSpPr>
            <a:spLocks noGrp="1"/>
          </p:cNvSpPr>
          <p:nvPr>
            <p:ph type="body" sz="quarter" idx="13" hasCustomPrompt="1"/>
          </p:nvPr>
        </p:nvSpPr>
        <p:spPr>
          <a:xfrm>
            <a:off x="855136" y="6340981"/>
            <a:ext cx="10553500" cy="380497"/>
          </a:xfrm>
        </p:spPr>
        <p:txBody>
          <a:bodyPr>
            <a:noAutofit/>
          </a:bodyPr>
          <a:lstStyle>
            <a:lvl1pPr marL="0" indent="0">
              <a:buNone/>
              <a:defRPr sz="12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Source:</a:t>
            </a:r>
          </a:p>
        </p:txBody>
      </p:sp>
    </p:spTree>
    <p:extLst>
      <p:ext uri="{BB962C8B-B14F-4D97-AF65-F5344CB8AC3E}">
        <p14:creationId xmlns:p14="http://schemas.microsoft.com/office/powerpoint/2010/main" val="2960894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48E45-F7FF-C257-3BC5-ED295F42B542}"/>
              </a:ext>
            </a:extLst>
          </p:cNvPr>
          <p:cNvSpPr/>
          <p:nvPr userDrawn="1"/>
        </p:nvSpPr>
        <p:spPr>
          <a:xfrm>
            <a:off x="8610600" y="6356349"/>
            <a:ext cx="2743200" cy="36512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7E0F24-0034-1EED-D5AC-75182D6C0A65}"/>
              </a:ext>
            </a:extLst>
          </p:cNvPr>
          <p:cNvSpPr/>
          <p:nvPr userDrawn="1"/>
        </p:nvSpPr>
        <p:spPr>
          <a:xfrm>
            <a:off x="0" y="0"/>
            <a:ext cx="12192000" cy="110437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0AA802-4153-2073-8720-0AECCE6F5115}"/>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2B220D8-C00A-8DFB-3486-4EE370ACD29E}"/>
              </a:ext>
            </a:extLst>
          </p:cNvPr>
          <p:cNvSpPr>
            <a:spLocks noGrp="1"/>
          </p:cNvSpPr>
          <p:nvPr>
            <p:ph idx="1"/>
          </p:nvPr>
        </p:nvSpPr>
        <p:spPr>
          <a:xfrm>
            <a:off x="838200" y="1253067"/>
            <a:ext cx="10515600" cy="4500562"/>
          </a:xfrm>
          <a:prstGeom prst="rect">
            <a:avLst/>
          </a:prstGeo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D9EA8FE-B001-816E-B3A0-8DABB3BCE972}"/>
              </a:ext>
            </a:extLst>
          </p:cNvPr>
          <p:cNvSpPr>
            <a:spLocks noGrp="1"/>
          </p:cNvSpPr>
          <p:nvPr>
            <p:ph type="sldNum" sz="quarter" idx="10"/>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pic>
        <p:nvPicPr>
          <p:cNvPr id="6" name="Picture 5">
            <a:extLst>
              <a:ext uri="{FF2B5EF4-FFF2-40B4-BE49-F238E27FC236}">
                <a16:creationId xmlns:a16="http://schemas.microsoft.com/office/drawing/2014/main" id="{E0281891-08E6-B8DC-2A86-609369CEB44C}"/>
              </a:ext>
            </a:extLst>
          </p:cNvPr>
          <p:cNvPicPr>
            <a:picLocks noChangeAspect="1"/>
          </p:cNvPicPr>
          <p:nvPr userDrawn="1"/>
        </p:nvPicPr>
        <p:blipFill>
          <a:blip r:embed="rId2"/>
          <a:stretch>
            <a:fillRect/>
          </a:stretch>
        </p:blipFill>
        <p:spPr>
          <a:xfrm>
            <a:off x="277305" y="6121632"/>
            <a:ext cx="1426588" cy="469433"/>
          </a:xfrm>
          <a:prstGeom prst="rect">
            <a:avLst/>
          </a:prstGeom>
        </p:spPr>
      </p:pic>
    </p:spTree>
    <p:extLst>
      <p:ext uri="{BB962C8B-B14F-4D97-AF65-F5344CB8AC3E}">
        <p14:creationId xmlns:p14="http://schemas.microsoft.com/office/powerpoint/2010/main" val="3299557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48E45-F7FF-C257-3BC5-ED295F42B542}"/>
              </a:ext>
            </a:extLst>
          </p:cNvPr>
          <p:cNvSpPr/>
          <p:nvPr userDrawn="1"/>
        </p:nvSpPr>
        <p:spPr>
          <a:xfrm>
            <a:off x="8610600" y="6356350"/>
            <a:ext cx="2743200" cy="3651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7E0F24-0034-1EED-D5AC-75182D6C0A65}"/>
              </a:ext>
            </a:extLst>
          </p:cNvPr>
          <p:cNvSpPr/>
          <p:nvPr userDrawn="1"/>
        </p:nvSpPr>
        <p:spPr>
          <a:xfrm>
            <a:off x="0" y="0"/>
            <a:ext cx="12192000" cy="11043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0AA802-4153-2073-8720-0AECCE6F5115}"/>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2B220D8-C00A-8DFB-3486-4EE370ACD29E}"/>
              </a:ext>
            </a:extLst>
          </p:cNvPr>
          <p:cNvSpPr>
            <a:spLocks noGrp="1"/>
          </p:cNvSpPr>
          <p:nvPr>
            <p:ph idx="1"/>
          </p:nvPr>
        </p:nvSpPr>
        <p:spPr>
          <a:xfrm>
            <a:off x="838200" y="1253067"/>
            <a:ext cx="10515600" cy="4500562"/>
          </a:xfrm>
          <a:prstGeom prst="rect">
            <a:avLst/>
          </a:prstGeo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D9EA8FE-B001-816E-B3A0-8DABB3BCE972}"/>
              </a:ext>
            </a:extLst>
          </p:cNvPr>
          <p:cNvSpPr>
            <a:spLocks noGrp="1"/>
          </p:cNvSpPr>
          <p:nvPr>
            <p:ph type="sldNum" sz="quarter" idx="10"/>
          </p:nvPr>
        </p:nvSpPr>
        <p:spPr>
          <a:xfrm>
            <a:off x="8610600" y="6356350"/>
            <a:ext cx="2743200" cy="365125"/>
          </a:xfrm>
          <a:ln>
            <a:noFill/>
          </a:ln>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pic>
        <p:nvPicPr>
          <p:cNvPr id="6" name="Picture 5">
            <a:extLst>
              <a:ext uri="{FF2B5EF4-FFF2-40B4-BE49-F238E27FC236}">
                <a16:creationId xmlns:a16="http://schemas.microsoft.com/office/drawing/2014/main" id="{0848B263-ACAA-8E1D-3017-62B54ECE019E}"/>
              </a:ext>
            </a:extLst>
          </p:cNvPr>
          <p:cNvPicPr>
            <a:picLocks noChangeAspect="1"/>
          </p:cNvPicPr>
          <p:nvPr userDrawn="1"/>
        </p:nvPicPr>
        <p:blipFill>
          <a:blip r:embed="rId2"/>
          <a:stretch>
            <a:fillRect/>
          </a:stretch>
        </p:blipFill>
        <p:spPr>
          <a:xfrm>
            <a:off x="319639" y="6121633"/>
            <a:ext cx="1426588" cy="469433"/>
          </a:xfrm>
          <a:prstGeom prst="rect">
            <a:avLst/>
          </a:prstGeom>
        </p:spPr>
      </p:pic>
    </p:spTree>
    <p:extLst>
      <p:ext uri="{BB962C8B-B14F-4D97-AF65-F5344CB8AC3E}">
        <p14:creationId xmlns:p14="http://schemas.microsoft.com/office/powerpoint/2010/main" val="393539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Nav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CABD14-44F8-0E03-7D8E-B53C1867B70F}"/>
              </a:ext>
            </a:extLst>
          </p:cNvPr>
          <p:cNvSpPr/>
          <p:nvPr userDrawn="1"/>
        </p:nvSpPr>
        <p:spPr>
          <a:xfrm>
            <a:off x="8610600" y="6356349"/>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6C70A2-8DF3-383B-92B5-5C43B0FF9590}"/>
              </a:ext>
            </a:extLst>
          </p:cNvPr>
          <p:cNvSpPr>
            <a:spLocks noGrp="1"/>
          </p:cNvSpPr>
          <p:nvPr>
            <p:ph type="title"/>
          </p:nvPr>
        </p:nvSpPr>
        <p:spPr>
          <a:xfrm>
            <a:off x="1475873" y="353094"/>
            <a:ext cx="9420727" cy="729749"/>
          </a:xfrm>
          <a:prstGeom prst="rect">
            <a:avLst/>
          </a:prstGeom>
        </p:spPr>
        <p:txBody>
          <a:bodyPr/>
          <a:lstStyle>
            <a:lvl1pPr>
              <a:defRPr>
                <a:latin typeface="Franklin Gothic Demi" panose="020B07030201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AB84ACD-968F-48F4-D20F-D20D52273916}"/>
              </a:ext>
            </a:extLst>
          </p:cNvPr>
          <p:cNvSpPr>
            <a:spLocks noGrp="1"/>
          </p:cNvSpPr>
          <p:nvPr>
            <p:ph type="sldNum" sz="quarter" idx="10"/>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4" name="Rectangle 3">
            <a:extLst>
              <a:ext uri="{FF2B5EF4-FFF2-40B4-BE49-F238E27FC236}">
                <a16:creationId xmlns:a16="http://schemas.microsoft.com/office/drawing/2014/main" id="{D9BF2551-A360-0E0A-FD0A-9AD73617A196}"/>
              </a:ext>
            </a:extLst>
          </p:cNvPr>
          <p:cNvSpPr/>
          <p:nvPr userDrawn="1"/>
        </p:nvSpPr>
        <p:spPr>
          <a:xfrm>
            <a:off x="0" y="0"/>
            <a:ext cx="1215189" cy="6858000"/>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9FC9B56-E3C7-31FF-4D8B-4E275FB44D82}"/>
              </a:ext>
            </a:extLst>
          </p:cNvPr>
          <p:cNvSpPr>
            <a:spLocks noGrp="1"/>
          </p:cNvSpPr>
          <p:nvPr>
            <p:ph type="body" sz="quarter" idx="11"/>
          </p:nvPr>
        </p:nvSpPr>
        <p:spPr>
          <a:xfrm>
            <a:off x="1476375" y="1371600"/>
            <a:ext cx="9877425" cy="4608513"/>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C6EDE9C-330F-F52F-5CC4-D0F4F1D6ECE3}"/>
              </a:ext>
            </a:extLst>
          </p:cNvPr>
          <p:cNvPicPr>
            <a:picLocks noChangeAspect="1"/>
          </p:cNvPicPr>
          <p:nvPr userDrawn="1"/>
        </p:nvPicPr>
        <p:blipFill>
          <a:blip r:embed="rId2"/>
          <a:stretch>
            <a:fillRect/>
          </a:stretch>
        </p:blipFill>
        <p:spPr>
          <a:xfrm>
            <a:off x="1475873" y="6252041"/>
            <a:ext cx="1426588" cy="469433"/>
          </a:xfrm>
          <a:prstGeom prst="rect">
            <a:avLst/>
          </a:prstGeom>
        </p:spPr>
      </p:pic>
    </p:spTree>
    <p:extLst>
      <p:ext uri="{BB962C8B-B14F-4D97-AF65-F5344CB8AC3E}">
        <p14:creationId xmlns:p14="http://schemas.microsoft.com/office/powerpoint/2010/main" val="4048052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CABD14-44F8-0E03-7D8E-B53C1867B70F}"/>
              </a:ext>
            </a:extLst>
          </p:cNvPr>
          <p:cNvSpPr/>
          <p:nvPr userDrawn="1"/>
        </p:nvSpPr>
        <p:spPr>
          <a:xfrm>
            <a:off x="8610600" y="6356349"/>
            <a:ext cx="2743200" cy="36512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6C70A2-8DF3-383B-92B5-5C43B0FF9590}"/>
              </a:ext>
            </a:extLst>
          </p:cNvPr>
          <p:cNvSpPr>
            <a:spLocks noGrp="1"/>
          </p:cNvSpPr>
          <p:nvPr>
            <p:ph type="title"/>
          </p:nvPr>
        </p:nvSpPr>
        <p:spPr>
          <a:xfrm>
            <a:off x="1475873" y="353094"/>
            <a:ext cx="9420727" cy="729749"/>
          </a:xfrm>
          <a:prstGeom prst="rect">
            <a:avLst/>
          </a:prstGeom>
        </p:spPr>
        <p:txBody>
          <a:bodyPr/>
          <a:lstStyle>
            <a:lvl1pPr>
              <a:defRPr>
                <a:latin typeface="Franklin Gothic Demi" panose="020B07030201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AB84ACD-968F-48F4-D20F-D20D52273916}"/>
              </a:ext>
            </a:extLst>
          </p:cNvPr>
          <p:cNvSpPr>
            <a:spLocks noGrp="1"/>
          </p:cNvSpPr>
          <p:nvPr>
            <p:ph type="sldNum" sz="quarter" idx="10"/>
          </p:nvPr>
        </p:nvSpPr>
        <p:spPr>
          <a:xfrm>
            <a:off x="8610600" y="6361033"/>
            <a:ext cx="2743200" cy="365125"/>
          </a:xfrm>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4" name="Rectangle 3">
            <a:extLst>
              <a:ext uri="{FF2B5EF4-FFF2-40B4-BE49-F238E27FC236}">
                <a16:creationId xmlns:a16="http://schemas.microsoft.com/office/drawing/2014/main" id="{D9BF2551-A360-0E0A-FD0A-9AD73617A196}"/>
              </a:ext>
            </a:extLst>
          </p:cNvPr>
          <p:cNvSpPr/>
          <p:nvPr userDrawn="1"/>
        </p:nvSpPr>
        <p:spPr>
          <a:xfrm>
            <a:off x="0" y="0"/>
            <a:ext cx="1215189" cy="6858000"/>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9FC9B56-E3C7-31FF-4D8B-4E275FB44D82}"/>
              </a:ext>
            </a:extLst>
          </p:cNvPr>
          <p:cNvSpPr>
            <a:spLocks noGrp="1"/>
          </p:cNvSpPr>
          <p:nvPr>
            <p:ph type="body" sz="quarter" idx="11"/>
          </p:nvPr>
        </p:nvSpPr>
        <p:spPr>
          <a:xfrm>
            <a:off x="1476375" y="1371600"/>
            <a:ext cx="9877425" cy="4608513"/>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02FD8A6-EAF5-A7A0-20AE-C9A18396BF5E}"/>
              </a:ext>
            </a:extLst>
          </p:cNvPr>
          <p:cNvPicPr>
            <a:picLocks noChangeAspect="1"/>
          </p:cNvPicPr>
          <p:nvPr userDrawn="1"/>
        </p:nvPicPr>
        <p:blipFill>
          <a:blip r:embed="rId2"/>
          <a:stretch>
            <a:fillRect/>
          </a:stretch>
        </p:blipFill>
        <p:spPr>
          <a:xfrm>
            <a:off x="1566356" y="6252041"/>
            <a:ext cx="1426588" cy="469433"/>
          </a:xfrm>
          <a:prstGeom prst="rect">
            <a:avLst/>
          </a:prstGeom>
        </p:spPr>
      </p:pic>
    </p:spTree>
    <p:extLst>
      <p:ext uri="{BB962C8B-B14F-4D97-AF65-F5344CB8AC3E}">
        <p14:creationId xmlns:p14="http://schemas.microsoft.com/office/powerpoint/2010/main" val="867503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CABD14-44F8-0E03-7D8E-B53C1867B70F}"/>
              </a:ext>
            </a:extLst>
          </p:cNvPr>
          <p:cNvSpPr/>
          <p:nvPr userDrawn="1"/>
        </p:nvSpPr>
        <p:spPr>
          <a:xfrm>
            <a:off x="8610600" y="6356349"/>
            <a:ext cx="2743200" cy="3651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6C70A2-8DF3-383B-92B5-5C43B0FF9590}"/>
              </a:ext>
            </a:extLst>
          </p:cNvPr>
          <p:cNvSpPr>
            <a:spLocks noGrp="1"/>
          </p:cNvSpPr>
          <p:nvPr>
            <p:ph type="title"/>
          </p:nvPr>
        </p:nvSpPr>
        <p:spPr>
          <a:xfrm>
            <a:off x="1475873" y="353094"/>
            <a:ext cx="9420727" cy="729749"/>
          </a:xfrm>
          <a:prstGeom prst="rect">
            <a:avLst/>
          </a:prstGeom>
        </p:spPr>
        <p:txBody>
          <a:bodyPr/>
          <a:lstStyle>
            <a:lvl1pPr>
              <a:defRPr>
                <a:latin typeface="Franklin Gothic Demi" panose="020B07030201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AB84ACD-968F-48F4-D20F-D20D52273916}"/>
              </a:ext>
            </a:extLst>
          </p:cNvPr>
          <p:cNvSpPr>
            <a:spLocks noGrp="1"/>
          </p:cNvSpPr>
          <p:nvPr>
            <p:ph type="sldNum" sz="quarter" idx="10"/>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4" name="Rectangle 3">
            <a:extLst>
              <a:ext uri="{FF2B5EF4-FFF2-40B4-BE49-F238E27FC236}">
                <a16:creationId xmlns:a16="http://schemas.microsoft.com/office/drawing/2014/main" id="{D9BF2551-A360-0E0A-FD0A-9AD73617A196}"/>
              </a:ext>
            </a:extLst>
          </p:cNvPr>
          <p:cNvSpPr/>
          <p:nvPr userDrawn="1"/>
        </p:nvSpPr>
        <p:spPr>
          <a:xfrm>
            <a:off x="0" y="0"/>
            <a:ext cx="121518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9FC9B56-E3C7-31FF-4D8B-4E275FB44D82}"/>
              </a:ext>
            </a:extLst>
          </p:cNvPr>
          <p:cNvSpPr>
            <a:spLocks noGrp="1"/>
          </p:cNvSpPr>
          <p:nvPr>
            <p:ph type="body" sz="quarter" idx="11"/>
          </p:nvPr>
        </p:nvSpPr>
        <p:spPr>
          <a:xfrm>
            <a:off x="1476375" y="1371600"/>
            <a:ext cx="9877425" cy="4608513"/>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1715634B-7D6E-A278-2EFE-178A64996F3F}"/>
              </a:ext>
            </a:extLst>
          </p:cNvPr>
          <p:cNvPicPr>
            <a:picLocks noChangeAspect="1"/>
          </p:cNvPicPr>
          <p:nvPr userDrawn="1"/>
        </p:nvPicPr>
        <p:blipFill>
          <a:blip r:embed="rId2"/>
          <a:stretch>
            <a:fillRect/>
          </a:stretch>
        </p:blipFill>
        <p:spPr>
          <a:xfrm>
            <a:off x="1475873" y="6252041"/>
            <a:ext cx="1426588" cy="469433"/>
          </a:xfrm>
          <a:prstGeom prst="rect">
            <a:avLst/>
          </a:prstGeom>
        </p:spPr>
      </p:pic>
    </p:spTree>
    <p:extLst>
      <p:ext uri="{BB962C8B-B14F-4D97-AF65-F5344CB8AC3E}">
        <p14:creationId xmlns:p14="http://schemas.microsoft.com/office/powerpoint/2010/main" val="3248264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3BE83A-35D8-44BD-4BE8-DE0B52AF53A9}"/>
              </a:ext>
            </a:extLst>
          </p:cNvPr>
          <p:cNvSpPr/>
          <p:nvPr userDrawn="1"/>
        </p:nvSpPr>
        <p:spPr>
          <a:xfrm>
            <a:off x="1457865" y="1242204"/>
            <a:ext cx="9895936" cy="487407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248E45-F7FF-C257-3BC5-ED295F42B542}"/>
              </a:ext>
            </a:extLst>
          </p:cNvPr>
          <p:cNvSpPr/>
          <p:nvPr userDrawn="1"/>
        </p:nvSpPr>
        <p:spPr>
          <a:xfrm>
            <a:off x="8610600" y="6356349"/>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0AA802-4153-2073-8720-0AECCE6F5115}"/>
              </a:ext>
            </a:extLst>
          </p:cNvPr>
          <p:cNvSpPr>
            <a:spLocks noGrp="1"/>
          </p:cNvSpPr>
          <p:nvPr>
            <p:ph type="title"/>
          </p:nvPr>
        </p:nvSpPr>
        <p:spPr>
          <a:xfrm>
            <a:off x="5943600" y="3010619"/>
            <a:ext cx="4790535" cy="1293541"/>
          </a:xfrm>
          <a:prstGeom prst="rect">
            <a:avLst/>
          </a:prstGeom>
        </p:spPr>
        <p:txBody>
          <a:bodyPr/>
          <a:lstStyle>
            <a:lvl1pPr>
              <a:defRPr b="0">
                <a:solidFill>
                  <a:srgbClr val="005080"/>
                </a:solidFill>
                <a:latin typeface="Franklin Gothic Demi" panose="020B0703020102020204" pitchFamily="34"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CD9EA8FE-B001-816E-B3A0-8DABB3BCE972}"/>
              </a:ext>
            </a:extLst>
          </p:cNvPr>
          <p:cNvSpPr>
            <a:spLocks noGrp="1"/>
          </p:cNvSpPr>
          <p:nvPr>
            <p:ph type="sldNum" sz="quarter" idx="10"/>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14" name="Picture Placeholder 13">
            <a:extLst>
              <a:ext uri="{FF2B5EF4-FFF2-40B4-BE49-F238E27FC236}">
                <a16:creationId xmlns:a16="http://schemas.microsoft.com/office/drawing/2014/main" id="{9E17C2DB-21FA-9309-EB1D-7D5ECBF75FF1}"/>
              </a:ext>
            </a:extLst>
          </p:cNvPr>
          <p:cNvSpPr>
            <a:spLocks noGrp="1"/>
          </p:cNvSpPr>
          <p:nvPr>
            <p:ph type="pic" sz="quarter" idx="12"/>
          </p:nvPr>
        </p:nvSpPr>
        <p:spPr>
          <a:xfrm>
            <a:off x="725749" y="466441"/>
            <a:ext cx="2733675" cy="2447925"/>
          </a:xfrm>
          <a:prstGeom prst="rect">
            <a:avLst/>
          </a:prstGeom>
        </p:spPr>
        <p:txBody>
          <a:bodyPr/>
          <a:lstStyle/>
          <a:p>
            <a:endParaRPr lang="en-US"/>
          </a:p>
        </p:txBody>
      </p:sp>
      <p:sp>
        <p:nvSpPr>
          <p:cNvPr id="9" name="Subtitle 2">
            <a:extLst>
              <a:ext uri="{FF2B5EF4-FFF2-40B4-BE49-F238E27FC236}">
                <a16:creationId xmlns:a16="http://schemas.microsoft.com/office/drawing/2014/main" id="{0236CD8A-6264-1E0C-3FB3-A2A44889D46D}"/>
              </a:ext>
            </a:extLst>
          </p:cNvPr>
          <p:cNvSpPr>
            <a:spLocks noGrp="1"/>
          </p:cNvSpPr>
          <p:nvPr>
            <p:ph type="subTitle" idx="11"/>
          </p:nvPr>
        </p:nvSpPr>
        <p:spPr>
          <a:xfrm>
            <a:off x="5943600" y="4374567"/>
            <a:ext cx="4790535" cy="955687"/>
          </a:xfrm>
          <a:prstGeom prst="rect">
            <a:avLst/>
          </a:prstGeom>
          <a:ln w="28575">
            <a:noFill/>
          </a:ln>
        </p:spPr>
        <p:txBody>
          <a:bodyPr anchor="ctr"/>
          <a:lstStyle>
            <a:lvl1pPr marL="0" indent="0" algn="l">
              <a:buNone/>
              <a:defRPr sz="2800" b="1">
                <a:solidFill>
                  <a:srgbClr val="005080"/>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5" name="Picture 4">
            <a:extLst>
              <a:ext uri="{FF2B5EF4-FFF2-40B4-BE49-F238E27FC236}">
                <a16:creationId xmlns:a16="http://schemas.microsoft.com/office/drawing/2014/main" id="{7098B114-22D4-1D45-7DD9-1C323B5D45B7}"/>
              </a:ext>
            </a:extLst>
          </p:cNvPr>
          <p:cNvPicPr>
            <a:picLocks noChangeAspect="1"/>
          </p:cNvPicPr>
          <p:nvPr userDrawn="1"/>
        </p:nvPicPr>
        <p:blipFill>
          <a:blip r:embed="rId2"/>
          <a:stretch>
            <a:fillRect/>
          </a:stretch>
        </p:blipFill>
        <p:spPr>
          <a:xfrm>
            <a:off x="277306" y="6252041"/>
            <a:ext cx="1426588" cy="469433"/>
          </a:xfrm>
          <a:prstGeom prst="rect">
            <a:avLst/>
          </a:prstGeom>
        </p:spPr>
      </p:pic>
    </p:spTree>
    <p:extLst>
      <p:ext uri="{BB962C8B-B14F-4D97-AF65-F5344CB8AC3E}">
        <p14:creationId xmlns:p14="http://schemas.microsoft.com/office/powerpoint/2010/main" val="291763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Nav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6AEBEC-153D-24F0-8EBE-4B4D6A906C21}"/>
              </a:ext>
            </a:extLst>
          </p:cNvPr>
          <p:cNvSpPr>
            <a:spLocks noGrp="1"/>
          </p:cNvSpPr>
          <p:nvPr>
            <p:ph sz="half" idx="1"/>
          </p:nvPr>
        </p:nvSpPr>
        <p:spPr>
          <a:xfrm>
            <a:off x="838200" y="1501608"/>
            <a:ext cx="5181600" cy="4675355"/>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E84C3F-9E92-9E2D-05A6-6681F9A6731C}"/>
              </a:ext>
            </a:extLst>
          </p:cNvPr>
          <p:cNvSpPr>
            <a:spLocks noGrp="1"/>
          </p:cNvSpPr>
          <p:nvPr>
            <p:ph sz="half" idx="2"/>
          </p:nvPr>
        </p:nvSpPr>
        <p:spPr>
          <a:xfrm>
            <a:off x="6172200" y="1501608"/>
            <a:ext cx="5181600" cy="4675355"/>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56228B-2783-EC6E-7D1B-03D481682200}"/>
              </a:ext>
            </a:extLst>
          </p:cNvPr>
          <p:cNvSpPr>
            <a:spLocks noGrp="1"/>
          </p:cNvSpPr>
          <p:nvPr>
            <p:ph type="sldNum" sz="quarter" idx="12"/>
          </p:nvPr>
        </p:nvSpPr>
        <p:spPr>
          <a:xfrm>
            <a:off x="8610600" y="6347721"/>
            <a:ext cx="2743200" cy="365125"/>
          </a:xfrm>
          <a:solidFill>
            <a:srgbClr val="005080"/>
          </a:solidFill>
          <a:ln>
            <a:noFill/>
          </a:ln>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8" name="Rectangle 7">
            <a:extLst>
              <a:ext uri="{FF2B5EF4-FFF2-40B4-BE49-F238E27FC236}">
                <a16:creationId xmlns:a16="http://schemas.microsoft.com/office/drawing/2014/main" id="{7E474613-A03B-0F43-4DAE-53D612C47DFC}"/>
              </a:ext>
            </a:extLst>
          </p:cNvPr>
          <p:cNvSpPr/>
          <p:nvPr userDrawn="1"/>
        </p:nvSpPr>
        <p:spPr>
          <a:xfrm flipV="1">
            <a:off x="0" y="0"/>
            <a:ext cx="12192000" cy="1104371"/>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7A0CBF4-9529-D66E-A27D-94CB23BB631A}"/>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278CC1FF-3D83-9CB9-84E0-5F471D34B02A}"/>
              </a:ext>
            </a:extLst>
          </p:cNvPr>
          <p:cNvPicPr>
            <a:picLocks noChangeAspect="1"/>
          </p:cNvPicPr>
          <p:nvPr userDrawn="1"/>
        </p:nvPicPr>
        <p:blipFill>
          <a:blip r:embed="rId2"/>
          <a:stretch>
            <a:fillRect/>
          </a:stretch>
        </p:blipFill>
        <p:spPr>
          <a:xfrm>
            <a:off x="260373" y="6295566"/>
            <a:ext cx="1426588" cy="469433"/>
          </a:xfrm>
          <a:prstGeom prst="rect">
            <a:avLst/>
          </a:prstGeom>
        </p:spPr>
      </p:pic>
    </p:spTree>
    <p:extLst>
      <p:ext uri="{BB962C8B-B14F-4D97-AF65-F5344CB8AC3E}">
        <p14:creationId xmlns:p14="http://schemas.microsoft.com/office/powerpoint/2010/main" val="962610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BAEF7E-7445-5557-675B-2301EADCD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25307-57B2-4D4B-AFDF-CDFB8E1F3EBB}" type="slidenum">
              <a:rPr lang="en-US" smtClean="0"/>
              <a:t>‹#›</a:t>
            </a:fld>
            <a:endParaRPr lang="en-US"/>
          </a:p>
        </p:txBody>
      </p:sp>
    </p:spTree>
    <p:extLst>
      <p:ext uri="{BB962C8B-B14F-4D97-AF65-F5344CB8AC3E}">
        <p14:creationId xmlns:p14="http://schemas.microsoft.com/office/powerpoint/2010/main" val="59246922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8" r:id="rId3"/>
    <p:sldLayoutId id="2147483695" r:id="rId4"/>
    <p:sldLayoutId id="2147483697" r:id="rId5"/>
    <p:sldLayoutId id="2147483692" r:id="rId6"/>
    <p:sldLayoutId id="2147483696" r:id="rId7"/>
    <p:sldLayoutId id="2147483665" r:id="rId8"/>
    <p:sldLayoutId id="2147483676" r:id="rId9"/>
    <p:sldLayoutId id="2147483668" r:id="rId10"/>
    <p:sldLayoutId id="2147483698" r:id="rId11"/>
    <p:sldLayoutId id="2147483699" r:id="rId12"/>
    <p:sldLayoutId id="2147483673" r:id="rId13"/>
    <p:sldLayoutId id="2147483672" r:id="rId14"/>
    <p:sldLayoutId id="2147483678" r:id="rId15"/>
    <p:sldLayoutId id="2147483662" r:id="rId16"/>
    <p:sldLayoutId id="2147483660" r:id="rId17"/>
    <p:sldLayoutId id="2147483683" r:id="rId18"/>
    <p:sldLayoutId id="2147483681" r:id="rId19"/>
    <p:sldLayoutId id="2147483680" r:id="rId20"/>
    <p:sldLayoutId id="2147483688" r:id="rId21"/>
    <p:sldLayoutId id="2147483686" r:id="rId22"/>
    <p:sldLayoutId id="2147483685" r:id="rId23"/>
    <p:sldLayoutId id="2147483700"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hyperlink" Target="https://www.childrenssafetynetwork.org/child-safety-learning-collaborative" TargetMode="Externa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7FFFCB01_CBAEA5A2.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us06web.zoom.us/j/88545814282?pwd=RmllK2lIekZVUUR6NWc5eml1UERqdz09"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2.png"/><Relationship Id="rId3" Type="http://schemas.openxmlformats.org/officeDocument/2006/relationships/image" Target="../media/image26.svg"/><Relationship Id="rId7" Type="http://schemas.openxmlformats.org/officeDocument/2006/relationships/image" Target="../media/image30.png"/><Relationship Id="rId12" Type="http://schemas.openxmlformats.org/officeDocument/2006/relationships/hyperlink" Target="https://www.youtube.com/@ChildrensSafetyNetwor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hyperlink" Target="https://twitter.com/ChildrensSafety" TargetMode="External"/><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hyperlink" Target="https://www.facebook.com/childrenssafetynetwork" TargetMode="External"/><Relationship Id="rId4" Type="http://schemas.openxmlformats.org/officeDocument/2006/relationships/image" Target="../media/image27.svg"/><Relationship Id="rId9" Type="http://schemas.openxmlformats.org/officeDocument/2006/relationships/hyperlink" Target="https://linkedin.com/company/childrens-safety-network" TargetMode="External"/><Relationship Id="rId14" Type="http://schemas.openxmlformats.org/officeDocument/2006/relationships/hyperlink" Target="https://www.childrenssafetynetwork.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B99301-470E-63B3-A34B-483D76FD8D96}"/>
              </a:ext>
            </a:extLst>
          </p:cNvPr>
          <p:cNvSpPr>
            <a:spLocks noGrp="1"/>
          </p:cNvSpPr>
          <p:nvPr>
            <p:ph type="title"/>
          </p:nvPr>
        </p:nvSpPr>
        <p:spPr>
          <a:xfrm>
            <a:off x="245688" y="167591"/>
            <a:ext cx="2840724" cy="815282"/>
          </a:xfrm>
        </p:spPr>
        <p:txBody>
          <a:bodyPr/>
          <a:lstStyle/>
          <a:p>
            <a:r>
              <a:rPr lang="en-US" b="1"/>
              <a:t>Welcome! </a:t>
            </a:r>
          </a:p>
        </p:txBody>
      </p:sp>
      <p:sp>
        <p:nvSpPr>
          <p:cNvPr id="4" name="Slide Number Placeholder 3">
            <a:extLst>
              <a:ext uri="{FF2B5EF4-FFF2-40B4-BE49-F238E27FC236}">
                <a16:creationId xmlns:a16="http://schemas.microsoft.com/office/drawing/2014/main" id="{6E6D9D62-4231-B16E-722F-05DF7B26FB1B}"/>
              </a:ext>
            </a:extLst>
          </p:cNvPr>
          <p:cNvSpPr>
            <a:spLocks noGrp="1"/>
          </p:cNvSpPr>
          <p:nvPr>
            <p:ph type="sldNum" sz="quarter" idx="12"/>
          </p:nvPr>
        </p:nvSpPr>
        <p:spPr>
          <a:xfrm>
            <a:off x="9009611" y="6356350"/>
            <a:ext cx="2743200" cy="365125"/>
          </a:xfrm>
          <a:prstGeom prst="rect">
            <a:avLst/>
          </a:prstGeom>
        </p:spPr>
        <p:txBody>
          <a:bodyPr/>
          <a:lstStyle>
            <a:defPPr>
              <a:defRPr lang="en-US"/>
            </a:defPPr>
            <a:lvl1pPr marL="0" algn="r" defTabSz="914400" rtl="0" eaLnBrk="1" latinLnBrk="0" hangingPunct="1">
              <a:defRPr sz="15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56B58D-F096-F649-85D0-5D63B29E03D2}" type="slidenum">
              <a:rPr lang="en-US" smtClean="0"/>
              <a:pPr/>
              <a:t>1</a:t>
            </a:fld>
            <a:endParaRPr lang="en-US"/>
          </a:p>
        </p:txBody>
      </p:sp>
      <p:sp>
        <p:nvSpPr>
          <p:cNvPr id="14" name="TextBox 13">
            <a:extLst>
              <a:ext uri="{FF2B5EF4-FFF2-40B4-BE49-F238E27FC236}">
                <a16:creationId xmlns:a16="http://schemas.microsoft.com/office/drawing/2014/main" id="{4380A911-F9EA-133E-CD92-4249E540E4F9}"/>
              </a:ext>
            </a:extLst>
          </p:cNvPr>
          <p:cNvSpPr txBox="1"/>
          <p:nvPr/>
        </p:nvSpPr>
        <p:spPr>
          <a:xfrm>
            <a:off x="426200" y="1450714"/>
            <a:ext cx="4745875" cy="3108543"/>
          </a:xfrm>
          <a:prstGeom prst="rect">
            <a:avLst/>
          </a:prstGeom>
          <a:noFill/>
        </p:spPr>
        <p:txBody>
          <a:bodyPr wrap="square" lIns="91440" tIns="45720" rIns="91440" bIns="45720" rtlCol="0" anchor="t">
            <a:spAutoFit/>
          </a:bodyPr>
          <a:lstStyle/>
          <a:p>
            <a:r>
              <a:rPr lang="en-US" sz="2800" b="1">
                <a:latin typeface="Franklin Gothic Book" panose="020B0503020102020204" pitchFamily="34" charset="0"/>
              </a:rPr>
              <a:t>Unmute or share in the chat: </a:t>
            </a:r>
          </a:p>
          <a:p>
            <a:pPr marL="457200" indent="-457200">
              <a:buFont typeface="Arial" panose="020B0604020202020204" pitchFamily="34" charset="0"/>
              <a:buChar char="•"/>
            </a:pPr>
            <a:r>
              <a:rPr lang="en-US" sz="2800">
                <a:latin typeface="Franklin Gothic Book" panose="020B0503020102020204" pitchFamily="34" charset="0"/>
              </a:rPr>
              <a:t>Name</a:t>
            </a:r>
          </a:p>
          <a:p>
            <a:pPr marL="457200" indent="-457200">
              <a:buFont typeface="Arial" panose="020B0604020202020204" pitchFamily="34" charset="0"/>
              <a:buChar char="•"/>
            </a:pPr>
            <a:r>
              <a:rPr lang="en-US" sz="2800">
                <a:latin typeface="Franklin Gothic Book" panose="020B0503020102020204" pitchFamily="34" charset="0"/>
              </a:rPr>
              <a:t>Role &amp; State</a:t>
            </a:r>
            <a:endParaRPr lang="en-US" sz="2800">
              <a:latin typeface="Franklin Gothic Book" panose="020B0503020102020204" pitchFamily="34" charset="0"/>
              <a:ea typeface="Calibri"/>
              <a:cs typeface="Calibri"/>
            </a:endParaRPr>
          </a:p>
          <a:p>
            <a:pPr marL="457200" indent="-457200">
              <a:buFont typeface="Arial" panose="020B0604020202020204" pitchFamily="34" charset="0"/>
              <a:buChar char="•"/>
            </a:pPr>
            <a:endParaRPr lang="en-US" sz="2800">
              <a:latin typeface="Franklin Gothic Book" panose="020B0503020102020204" pitchFamily="34" charset="0"/>
            </a:endParaRPr>
          </a:p>
          <a:p>
            <a:r>
              <a:rPr lang="en-US" sz="2800" b="1">
                <a:latin typeface="Franklin Gothic Book" panose="020B0503020102020204" pitchFamily="34" charset="0"/>
              </a:rPr>
              <a:t>And…</a:t>
            </a:r>
          </a:p>
          <a:p>
            <a:r>
              <a:rPr lang="en-US" sz="2800" b="1">
                <a:solidFill>
                  <a:schemeClr val="accent6"/>
                </a:solidFill>
                <a:latin typeface="Franklin Gothic Book" panose="020B0503020102020204" pitchFamily="34" charset="0"/>
              </a:rPr>
              <a:t>Something that’s on your summer bucket list</a:t>
            </a:r>
            <a:endParaRPr lang="en-US" sz="2800">
              <a:solidFill>
                <a:schemeClr val="accent6"/>
              </a:solidFill>
            </a:endParaRPr>
          </a:p>
        </p:txBody>
      </p:sp>
      <p:pic>
        <p:nvPicPr>
          <p:cNvPr id="3" name="Picture 2">
            <a:extLst>
              <a:ext uri="{FF2B5EF4-FFF2-40B4-BE49-F238E27FC236}">
                <a16:creationId xmlns:a16="http://schemas.microsoft.com/office/drawing/2014/main" id="{553A5B27-75DC-0693-4E95-BE35DF6EEFBA}"/>
              </a:ext>
            </a:extLst>
          </p:cNvPr>
          <p:cNvPicPr>
            <a:picLocks noChangeAspect="1"/>
          </p:cNvPicPr>
          <p:nvPr/>
        </p:nvPicPr>
        <p:blipFill>
          <a:blip r:embed="rId3"/>
          <a:stretch>
            <a:fillRect/>
          </a:stretch>
        </p:blipFill>
        <p:spPr>
          <a:xfrm>
            <a:off x="5588126" y="638174"/>
            <a:ext cx="6272215" cy="4181476"/>
          </a:xfrm>
          <a:prstGeom prst="rect">
            <a:avLst/>
          </a:prstGeom>
        </p:spPr>
      </p:pic>
    </p:spTree>
    <p:extLst>
      <p:ext uri="{BB962C8B-B14F-4D97-AF65-F5344CB8AC3E}">
        <p14:creationId xmlns:p14="http://schemas.microsoft.com/office/powerpoint/2010/main" val="1463751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6F9F-055E-E3A5-87AB-7FCA0360C19A}"/>
              </a:ext>
            </a:extLst>
          </p:cNvPr>
          <p:cNvSpPr>
            <a:spLocks noGrp="1"/>
          </p:cNvSpPr>
          <p:nvPr>
            <p:ph type="title"/>
          </p:nvPr>
        </p:nvSpPr>
        <p:spPr>
          <a:xfrm>
            <a:off x="338579" y="224419"/>
            <a:ext cx="7687733" cy="642407"/>
          </a:xfrm>
        </p:spPr>
        <p:txBody>
          <a:bodyPr/>
          <a:lstStyle/>
          <a:p>
            <a:r>
              <a:rPr lang="en-US"/>
              <a:t>What’s Next?</a:t>
            </a:r>
          </a:p>
        </p:txBody>
      </p:sp>
      <p:sp>
        <p:nvSpPr>
          <p:cNvPr id="4" name="Slide Number Placeholder 3">
            <a:extLst>
              <a:ext uri="{FF2B5EF4-FFF2-40B4-BE49-F238E27FC236}">
                <a16:creationId xmlns:a16="http://schemas.microsoft.com/office/drawing/2014/main" id="{41042F3F-6197-EF70-6CF8-32F8E096B154}"/>
              </a:ext>
            </a:extLst>
          </p:cNvPr>
          <p:cNvSpPr>
            <a:spLocks noGrp="1"/>
          </p:cNvSpPr>
          <p:nvPr>
            <p:ph type="sldNum" sz="quarter" idx="10"/>
          </p:nvPr>
        </p:nvSpPr>
        <p:spPr/>
        <p:txBody>
          <a:bodyPr/>
          <a:lstStyle/>
          <a:p>
            <a:fld id="{4D425307-57B2-4D4B-AFDF-CDFB8E1F3EBB}" type="slidenum">
              <a:rPr lang="en-US" smtClean="0"/>
              <a:pPr/>
              <a:t>10</a:t>
            </a:fld>
            <a:endParaRPr lang="en-US"/>
          </a:p>
        </p:txBody>
      </p:sp>
      <p:pic>
        <p:nvPicPr>
          <p:cNvPr id="5" name="Picture 4">
            <a:extLst>
              <a:ext uri="{FF2B5EF4-FFF2-40B4-BE49-F238E27FC236}">
                <a16:creationId xmlns:a16="http://schemas.microsoft.com/office/drawing/2014/main" id="{20BFBE38-B8DB-49E9-0130-4B719C9FD60A}"/>
              </a:ext>
            </a:extLst>
          </p:cNvPr>
          <p:cNvPicPr>
            <a:picLocks noChangeAspect="1"/>
          </p:cNvPicPr>
          <p:nvPr/>
        </p:nvPicPr>
        <p:blipFill>
          <a:blip r:embed="rId3"/>
          <a:stretch>
            <a:fillRect/>
          </a:stretch>
        </p:blipFill>
        <p:spPr>
          <a:xfrm>
            <a:off x="8584007" y="621935"/>
            <a:ext cx="3269414" cy="2175617"/>
          </a:xfrm>
          <a:prstGeom prst="rect">
            <a:avLst/>
          </a:prstGeom>
        </p:spPr>
      </p:pic>
      <p:sp>
        <p:nvSpPr>
          <p:cNvPr id="6" name="TextBox 5">
            <a:extLst>
              <a:ext uri="{FF2B5EF4-FFF2-40B4-BE49-F238E27FC236}">
                <a16:creationId xmlns:a16="http://schemas.microsoft.com/office/drawing/2014/main" id="{2DBF8E7B-96F6-ABA4-F6A2-7A27DA99E39D}"/>
              </a:ext>
            </a:extLst>
          </p:cNvPr>
          <p:cNvSpPr txBox="1"/>
          <p:nvPr/>
        </p:nvSpPr>
        <p:spPr>
          <a:xfrm>
            <a:off x="142875" y="1304976"/>
            <a:ext cx="8267699" cy="3108543"/>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a:t>Apply for cohort 3 </a:t>
            </a:r>
          </a:p>
          <a:p>
            <a:pPr marL="457200" indent="-457200">
              <a:buFont typeface="Arial" panose="020B0604020202020204" pitchFamily="34" charset="0"/>
              <a:buChar char="•"/>
            </a:pPr>
            <a:r>
              <a:rPr lang="en-US" sz="2800"/>
              <a:t>Share information about applying to the CSLC with your contacts</a:t>
            </a:r>
          </a:p>
          <a:p>
            <a:pPr marL="457200" indent="-457200">
              <a:buFont typeface="Arial" panose="020B0604020202020204" pitchFamily="34" charset="0"/>
              <a:buChar char="•"/>
            </a:pPr>
            <a:r>
              <a:rPr lang="en-US" sz="2800"/>
              <a:t>Submit monthly reports</a:t>
            </a:r>
          </a:p>
          <a:p>
            <a:pPr marL="457200" indent="-457200">
              <a:buFont typeface="Arial" panose="020B0604020202020204" pitchFamily="34" charset="0"/>
              <a:buChar char="•"/>
            </a:pPr>
            <a:r>
              <a:rPr lang="en-US" sz="2800"/>
              <a:t>Update team enrollment as needed</a:t>
            </a:r>
          </a:p>
          <a:p>
            <a:pPr marL="457200" indent="-457200">
              <a:buFont typeface="Arial" panose="020B0604020202020204" pitchFamily="34" charset="0"/>
              <a:buChar char="•"/>
            </a:pPr>
            <a:r>
              <a:rPr lang="en-US" sz="2800"/>
              <a:t>Reach out for TA anytime</a:t>
            </a:r>
          </a:p>
          <a:p>
            <a:pPr marL="914400" lvl="1" indent="-457200">
              <a:buFont typeface="Arial" panose="020B0604020202020204" pitchFamily="34" charset="0"/>
              <a:buChar char="•"/>
            </a:pPr>
            <a:endParaRPr lang="en-US" sz="2800"/>
          </a:p>
        </p:txBody>
      </p:sp>
    </p:spTree>
    <p:extLst>
      <p:ext uri="{BB962C8B-B14F-4D97-AF65-F5344CB8AC3E}">
        <p14:creationId xmlns:p14="http://schemas.microsoft.com/office/powerpoint/2010/main" val="685401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BA035-E6A9-3B2C-30A0-045809A10AA1}"/>
              </a:ext>
            </a:extLst>
          </p:cNvPr>
          <p:cNvSpPr>
            <a:spLocks noGrp="1"/>
          </p:cNvSpPr>
          <p:nvPr>
            <p:ph type="title"/>
          </p:nvPr>
        </p:nvSpPr>
        <p:spPr>
          <a:xfrm>
            <a:off x="257175" y="385764"/>
            <a:ext cx="7687733" cy="642407"/>
          </a:xfrm>
        </p:spPr>
        <p:txBody>
          <a:bodyPr lIns="91440" tIns="45720" rIns="91440" bIns="45720" anchor="t"/>
          <a:lstStyle/>
          <a:p>
            <a:r>
              <a:rPr lang="en-US">
                <a:latin typeface="Franklin Gothic Demi"/>
              </a:rPr>
              <a:t>Looking Ahead to Cohort 3</a:t>
            </a:r>
            <a:endParaRPr lang="en-US"/>
          </a:p>
        </p:txBody>
      </p:sp>
      <p:sp>
        <p:nvSpPr>
          <p:cNvPr id="3" name="Content Placeholder 2">
            <a:extLst>
              <a:ext uri="{FF2B5EF4-FFF2-40B4-BE49-F238E27FC236}">
                <a16:creationId xmlns:a16="http://schemas.microsoft.com/office/drawing/2014/main" id="{B6F8BA46-3920-9AA8-8B5D-97C38B227477}"/>
              </a:ext>
            </a:extLst>
          </p:cNvPr>
          <p:cNvSpPr>
            <a:spLocks noGrp="1"/>
          </p:cNvSpPr>
          <p:nvPr>
            <p:ph idx="1"/>
          </p:nvPr>
        </p:nvSpPr>
        <p:spPr>
          <a:xfrm>
            <a:off x="190499" y="1471327"/>
            <a:ext cx="11811001" cy="2907506"/>
          </a:xfrm>
        </p:spPr>
        <p:txBody>
          <a:bodyPr lIns="91440" tIns="45720" rIns="91440" bIns="45720" anchor="t"/>
          <a:lstStyle/>
          <a:p>
            <a:pPr marL="0" indent="0" algn="ctr">
              <a:buNone/>
            </a:pPr>
            <a:r>
              <a:rPr lang="en-US">
                <a:latin typeface="Franklin Gothic Book"/>
                <a:hlinkClick r:id="rId3"/>
              </a:rPr>
              <a:t>Children’s Safety Learning Collaborative</a:t>
            </a:r>
            <a:r>
              <a:rPr lang="en-US">
                <a:latin typeface="Franklin Gothic Book"/>
              </a:rPr>
              <a:t> Applications Opened June 22!</a:t>
            </a:r>
          </a:p>
          <a:p>
            <a:pPr marL="0" indent="0" algn="ctr">
              <a:buNone/>
            </a:pPr>
            <a:r>
              <a:rPr lang="en-US" sz="2000">
                <a:latin typeface="Franklin Gothic Book"/>
              </a:rPr>
              <a:t>Continuing teams need to complete a brief continuation confirmation form </a:t>
            </a:r>
            <a:r>
              <a:rPr lang="en-US" sz="2000" i="1">
                <a:latin typeface="Franklin Gothic Book"/>
              </a:rPr>
              <a:t>instead</a:t>
            </a:r>
            <a:r>
              <a:rPr lang="en-US" sz="2000">
                <a:latin typeface="Franklin Gothic Book"/>
              </a:rPr>
              <a:t> of the full application.</a:t>
            </a:r>
          </a:p>
        </p:txBody>
      </p:sp>
      <p:sp>
        <p:nvSpPr>
          <p:cNvPr id="4" name="Slide Number Placeholder 3">
            <a:extLst>
              <a:ext uri="{FF2B5EF4-FFF2-40B4-BE49-F238E27FC236}">
                <a16:creationId xmlns:a16="http://schemas.microsoft.com/office/drawing/2014/main" id="{266EF318-D628-FE15-C842-3F4B9D8A275F}"/>
              </a:ext>
              <a:ext uri="{C183D7F6-B498-43B3-948B-1728B52AA6E4}">
                <adec:decorative xmlns:adec="http://schemas.microsoft.com/office/drawing/2017/decorative" val="1"/>
              </a:ext>
            </a:extLst>
          </p:cNvPr>
          <p:cNvSpPr>
            <a:spLocks noGrp="1"/>
          </p:cNvSpPr>
          <p:nvPr>
            <p:ph type="sldNum" sz="quarter" idx="10"/>
          </p:nvPr>
        </p:nvSpPr>
        <p:spPr/>
        <p:txBody>
          <a:bodyPr/>
          <a:lstStyle/>
          <a:p>
            <a:fld id="{4D425307-57B2-4D4B-AFDF-CDFB8E1F3EBB}" type="slidenum">
              <a:rPr lang="en-US" smtClean="0"/>
              <a:pPr/>
              <a:t>11</a:t>
            </a:fld>
            <a:endParaRPr lang="en-US"/>
          </a:p>
        </p:txBody>
      </p:sp>
      <p:graphicFrame>
        <p:nvGraphicFramePr>
          <p:cNvPr id="8" name="Content Placeholder 5" descr="Arrow shows the succession of three cohorts">
            <a:extLst>
              <a:ext uri="{FF2B5EF4-FFF2-40B4-BE49-F238E27FC236}">
                <a16:creationId xmlns:a16="http://schemas.microsoft.com/office/drawing/2014/main" id="{256A8F62-BABD-4071-8CF6-86877A42AEAC}"/>
              </a:ext>
            </a:extLst>
          </p:cNvPr>
          <p:cNvGraphicFramePr>
            <a:graphicFrameLocks noGrp="1"/>
          </p:cNvGraphicFramePr>
          <p:nvPr>
            <p:extLst>
              <p:ext uri="{D42A27DB-BD31-4B8C-83A1-F6EECF244321}">
                <p14:modId xmlns:p14="http://schemas.microsoft.com/office/powerpoint/2010/main" val="1444495782"/>
              </p:ext>
            </p:extLst>
          </p:nvPr>
        </p:nvGraphicFramePr>
        <p:xfrm>
          <a:off x="549703" y="2925080"/>
          <a:ext cx="5221328" cy="2907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8" descr="Images for the Chidldren’s Safety Learning Collaborative including bullying Prevention, Motor Vehicle Traffic Safety, Suicide and Self-Harm Prevention, Sudden Unexpected Infant Death Prevention and Drowning Prevention">
            <a:extLst>
              <a:ext uri="{FF2B5EF4-FFF2-40B4-BE49-F238E27FC236}">
                <a16:creationId xmlns:a16="http://schemas.microsoft.com/office/drawing/2014/main" id="{B3A8C887-8C3F-235B-CE48-0C6628EBD154}"/>
              </a:ext>
            </a:extLst>
          </p:cNvPr>
          <p:cNvGraphicFramePr/>
          <p:nvPr>
            <p:extLst>
              <p:ext uri="{D42A27DB-BD31-4B8C-83A1-F6EECF244321}">
                <p14:modId xmlns:p14="http://schemas.microsoft.com/office/powerpoint/2010/main" val="4063676796"/>
              </p:ext>
            </p:extLst>
          </p:nvPr>
        </p:nvGraphicFramePr>
        <p:xfrm>
          <a:off x="5339016" y="2397641"/>
          <a:ext cx="6754344" cy="407459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798537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C55C91-9CBF-C41F-C981-152B15729C93}"/>
              </a:ext>
            </a:extLst>
          </p:cNvPr>
          <p:cNvPicPr>
            <a:picLocks noChangeAspect="1"/>
          </p:cNvPicPr>
          <p:nvPr/>
        </p:nvPicPr>
        <p:blipFill>
          <a:blip r:embed="rId4"/>
          <a:srcRect t="43508" r="25054"/>
          <a:stretch>
            <a:fillRect/>
          </a:stretch>
        </p:blipFill>
        <p:spPr>
          <a:xfrm>
            <a:off x="750026" y="223512"/>
            <a:ext cx="10127524" cy="4682080"/>
          </a:xfrm>
          <a:prstGeom prst="rect">
            <a:avLst/>
          </a:prstGeom>
        </p:spPr>
      </p:pic>
      <p:sp>
        <p:nvSpPr>
          <p:cNvPr id="4" name="Slide Number Placeholder 3">
            <a:extLst>
              <a:ext uri="{FF2B5EF4-FFF2-40B4-BE49-F238E27FC236}">
                <a16:creationId xmlns:a16="http://schemas.microsoft.com/office/drawing/2014/main" id="{A06446D8-0CA7-8025-0B5A-BA743FCEEFD0}"/>
              </a:ext>
            </a:extLst>
          </p:cNvPr>
          <p:cNvSpPr>
            <a:spLocks noGrp="1"/>
          </p:cNvSpPr>
          <p:nvPr>
            <p:ph type="sldNum" sz="quarter" idx="10"/>
          </p:nvPr>
        </p:nvSpPr>
        <p:spPr/>
        <p:txBody>
          <a:bodyPr/>
          <a:lstStyle/>
          <a:p>
            <a:fld id="{4D425307-57B2-4D4B-AFDF-CDFB8E1F3EBB}" type="slidenum">
              <a:rPr lang="en-US" smtClean="0"/>
              <a:pPr/>
              <a:t>12</a:t>
            </a:fld>
            <a:endParaRPr lang="en-US"/>
          </a:p>
        </p:txBody>
      </p:sp>
      <p:sp>
        <p:nvSpPr>
          <p:cNvPr id="2" name="TextBox 1">
            <a:extLst>
              <a:ext uri="{FF2B5EF4-FFF2-40B4-BE49-F238E27FC236}">
                <a16:creationId xmlns:a16="http://schemas.microsoft.com/office/drawing/2014/main" id="{7BACCDF1-FEF8-797C-7DC8-D37F3AF85834}"/>
              </a:ext>
            </a:extLst>
          </p:cNvPr>
          <p:cNvSpPr txBox="1"/>
          <p:nvPr/>
        </p:nvSpPr>
        <p:spPr>
          <a:xfrm>
            <a:off x="0" y="4818606"/>
            <a:ext cx="12344400" cy="1815882"/>
          </a:xfrm>
          <a:prstGeom prst="rect">
            <a:avLst/>
          </a:prstGeom>
          <a:noFill/>
        </p:spPr>
        <p:txBody>
          <a:bodyPr wrap="square" rtlCol="0">
            <a:spAutoFit/>
          </a:bodyPr>
          <a:lstStyle/>
          <a:p>
            <a:pPr algn="ctr"/>
            <a:r>
              <a:rPr lang="en-US" sz="2800" dirty="0">
                <a:latin typeface="Franklin Gothic Book" panose="020B0503020102020204" pitchFamily="34" charset="0"/>
              </a:rPr>
              <a:t>Office hours every other month between topic calls</a:t>
            </a:r>
          </a:p>
          <a:p>
            <a:pPr algn="ctr" fontAlgn="base"/>
            <a:r>
              <a:rPr lang="en-US" sz="2800" dirty="0">
                <a:latin typeface="Franklin Gothic Book"/>
              </a:rPr>
              <a:t>STAWs are open to all! Please share with partners and colleagues. </a:t>
            </a:r>
            <a:br>
              <a:rPr lang="en-US" sz="2800" dirty="0">
                <a:latin typeface="Franklin Gothic Book"/>
              </a:rPr>
            </a:br>
            <a:r>
              <a:rPr lang="en-US" sz="2800" dirty="0">
                <a:latin typeface="Franklin Gothic Book"/>
              </a:rPr>
              <a:t>​</a:t>
            </a:r>
            <a:r>
              <a:rPr lang="en-US" sz="2800" b="1" dirty="0">
                <a:latin typeface="Franklin Gothic Book"/>
              </a:rPr>
              <a:t>No registration required!</a:t>
            </a:r>
            <a:r>
              <a:rPr lang="en-US" sz="2800" dirty="0">
                <a:latin typeface="Franklin Gothic Book"/>
              </a:rPr>
              <a:t>​ Recurring link to join: ​</a:t>
            </a:r>
            <a:r>
              <a:rPr lang="en-US" sz="2800" u="sng" dirty="0">
                <a:latin typeface="Franklin Gothic Book"/>
                <a:hlinkClick r:id="rId5"/>
              </a:rPr>
              <a:t>go.edc.org/STAW</a:t>
            </a:r>
            <a:endParaRPr lang="en-US" sz="2800" dirty="0">
              <a:latin typeface="Franklin Gothic Book"/>
            </a:endParaRPr>
          </a:p>
          <a:p>
            <a:pPr algn="ctr"/>
            <a:endParaRPr lang="en-US" sz="2800" dirty="0">
              <a:latin typeface="Franklin Gothic Book" panose="020B0503020102020204" pitchFamily="34" charset="0"/>
            </a:endParaRPr>
          </a:p>
        </p:txBody>
      </p:sp>
      <p:sp>
        <p:nvSpPr>
          <p:cNvPr id="5" name="Oval 4">
            <a:extLst>
              <a:ext uri="{FF2B5EF4-FFF2-40B4-BE49-F238E27FC236}">
                <a16:creationId xmlns:a16="http://schemas.microsoft.com/office/drawing/2014/main" id="{150704DF-2D9B-0432-86F1-2FBDB9565DF9}"/>
              </a:ext>
            </a:extLst>
          </p:cNvPr>
          <p:cNvSpPr/>
          <p:nvPr/>
        </p:nvSpPr>
        <p:spPr>
          <a:xfrm>
            <a:off x="3011259" y="4162425"/>
            <a:ext cx="2046516" cy="435429"/>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220514"/>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3B08-D482-EB43-ECE4-49DC300CDEBE}"/>
              </a:ext>
            </a:extLst>
          </p:cNvPr>
          <p:cNvSpPr>
            <a:spLocks noGrp="1"/>
          </p:cNvSpPr>
          <p:nvPr>
            <p:ph type="title"/>
          </p:nvPr>
        </p:nvSpPr>
        <p:spPr>
          <a:xfrm>
            <a:off x="838200" y="397237"/>
            <a:ext cx="9867900" cy="642407"/>
          </a:xfrm>
        </p:spPr>
        <p:txBody>
          <a:bodyPr/>
          <a:lstStyle/>
          <a:p>
            <a:r>
              <a:rPr lang="en-US" b="1"/>
              <a:t>State Technical Assistance Webinar</a:t>
            </a:r>
            <a:endParaRPr lang="en-US"/>
          </a:p>
        </p:txBody>
      </p:sp>
      <p:sp>
        <p:nvSpPr>
          <p:cNvPr id="3" name="Content Placeholder 2">
            <a:extLst>
              <a:ext uri="{FF2B5EF4-FFF2-40B4-BE49-F238E27FC236}">
                <a16:creationId xmlns:a16="http://schemas.microsoft.com/office/drawing/2014/main" id="{50E6131B-5B25-8B24-52A7-EBCB135C9399}"/>
              </a:ext>
            </a:extLst>
          </p:cNvPr>
          <p:cNvSpPr>
            <a:spLocks noGrp="1"/>
          </p:cNvSpPr>
          <p:nvPr>
            <p:ph idx="1"/>
          </p:nvPr>
        </p:nvSpPr>
        <p:spPr>
          <a:xfrm>
            <a:off x="6819900" y="1253067"/>
            <a:ext cx="5031106" cy="4852458"/>
          </a:xfrm>
        </p:spPr>
        <p:txBody>
          <a:bodyPr/>
          <a:lstStyle/>
          <a:p>
            <a:pPr marL="0" indent="0" algn="ctr">
              <a:buNone/>
            </a:pPr>
            <a:r>
              <a:rPr lang="en-US" sz="3200" b="1"/>
              <a:t>Managing your Child Safety Work through Long and Short-Term Goals</a:t>
            </a:r>
          </a:p>
          <a:p>
            <a:pPr marL="0" indent="0">
              <a:buNone/>
            </a:pPr>
            <a:r>
              <a:rPr lang="en-US" b="1"/>
              <a:t>August 19, 2026 2:00-3:00p ET</a:t>
            </a:r>
          </a:p>
          <a:p>
            <a:pPr marL="0" indent="0">
              <a:buNone/>
            </a:pPr>
            <a:r>
              <a:rPr lang="en-US" b="1"/>
              <a:t>No registration required!</a:t>
            </a:r>
          </a:p>
          <a:p>
            <a:pPr marL="0" indent="0">
              <a:buNone/>
            </a:pPr>
            <a:r>
              <a:rPr lang="en-US" b="1"/>
              <a:t>Open to all!</a:t>
            </a:r>
          </a:p>
          <a:p>
            <a:pPr marL="0" indent="0">
              <a:buNone/>
            </a:pPr>
            <a:r>
              <a:rPr lang="en-US" b="1"/>
              <a:t>Join with this link: </a:t>
            </a:r>
            <a:endParaRPr lang="en-US"/>
          </a:p>
        </p:txBody>
      </p:sp>
      <p:sp>
        <p:nvSpPr>
          <p:cNvPr id="4" name="Slide Number Placeholder 3">
            <a:extLst>
              <a:ext uri="{FF2B5EF4-FFF2-40B4-BE49-F238E27FC236}">
                <a16:creationId xmlns:a16="http://schemas.microsoft.com/office/drawing/2014/main" id="{F4D09BA9-96C4-6915-84B4-57FD436F70B3}"/>
              </a:ext>
            </a:extLst>
          </p:cNvPr>
          <p:cNvSpPr>
            <a:spLocks noGrp="1"/>
          </p:cNvSpPr>
          <p:nvPr>
            <p:ph type="sldNum" sz="quarter" idx="10"/>
          </p:nvPr>
        </p:nvSpPr>
        <p:spPr/>
        <p:txBody>
          <a:bodyPr/>
          <a:lstStyle/>
          <a:p>
            <a:fld id="{4D425307-57B2-4D4B-AFDF-CDFB8E1F3EBB}" type="slidenum">
              <a:rPr lang="en-US" smtClean="0"/>
              <a:pPr/>
              <a:t>13</a:t>
            </a:fld>
            <a:endParaRPr lang="en-US"/>
          </a:p>
        </p:txBody>
      </p:sp>
      <p:pic>
        <p:nvPicPr>
          <p:cNvPr id="5" name="Picture 4" descr="hands with puzzle pieces">
            <a:extLst>
              <a:ext uri="{FF2B5EF4-FFF2-40B4-BE49-F238E27FC236}">
                <a16:creationId xmlns:a16="http://schemas.microsoft.com/office/drawing/2014/main" id="{FF70ED4E-36EE-B199-F4E3-8D6F981312B4}"/>
              </a:ext>
            </a:extLst>
          </p:cNvPr>
          <p:cNvPicPr>
            <a:picLocks noChangeAspect="1"/>
          </p:cNvPicPr>
          <p:nvPr/>
        </p:nvPicPr>
        <p:blipFill>
          <a:blip r:embed="rId2"/>
          <a:stretch>
            <a:fillRect/>
          </a:stretch>
        </p:blipFill>
        <p:spPr>
          <a:xfrm>
            <a:off x="340994" y="1333500"/>
            <a:ext cx="6336737" cy="4705349"/>
          </a:xfrm>
          <a:prstGeom prst="rect">
            <a:avLst/>
          </a:prstGeom>
        </p:spPr>
      </p:pic>
      <p:pic>
        <p:nvPicPr>
          <p:cNvPr id="7" name="Picture 6">
            <a:extLst>
              <a:ext uri="{FF2B5EF4-FFF2-40B4-BE49-F238E27FC236}">
                <a16:creationId xmlns:a16="http://schemas.microsoft.com/office/drawing/2014/main" id="{A744F9FA-0CB6-AE23-703B-485D02F99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7800" y="4020249"/>
            <a:ext cx="2298699" cy="2298699"/>
          </a:xfrm>
          <a:prstGeom prst="rect">
            <a:avLst/>
          </a:prstGeom>
        </p:spPr>
      </p:pic>
    </p:spTree>
    <p:extLst>
      <p:ext uri="{BB962C8B-B14F-4D97-AF65-F5344CB8AC3E}">
        <p14:creationId xmlns:p14="http://schemas.microsoft.com/office/powerpoint/2010/main" val="19636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66E2-5BE8-9C33-4F77-FFFA21A50A16}"/>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8EA38F74-346C-F8F5-52E3-03D8ADE67DBB}"/>
              </a:ext>
            </a:extLst>
          </p:cNvPr>
          <p:cNvSpPr>
            <a:spLocks noGrp="1"/>
          </p:cNvSpPr>
          <p:nvPr>
            <p:ph idx="1"/>
          </p:nvPr>
        </p:nvSpPr>
        <p:spPr>
          <a:xfrm>
            <a:off x="1299584" y="1426298"/>
            <a:ext cx="5261236" cy="871288"/>
          </a:xfrm>
        </p:spPr>
        <p:txBody>
          <a:bodyPr/>
          <a:lstStyle/>
          <a:p>
            <a:pPr marL="0" indent="0">
              <a:buNone/>
            </a:pPr>
            <a:r>
              <a:rPr lang="en-US" b="1"/>
              <a:t>Please fill </a:t>
            </a:r>
            <a:br>
              <a:rPr lang="en-US" b="1"/>
            </a:br>
            <a:r>
              <a:rPr lang="en-US" b="1"/>
              <a:t>out our brief evaluation:</a:t>
            </a:r>
          </a:p>
        </p:txBody>
      </p:sp>
      <p:sp>
        <p:nvSpPr>
          <p:cNvPr id="4" name="Slide Number Placeholder 3">
            <a:extLst>
              <a:ext uri="{FF2B5EF4-FFF2-40B4-BE49-F238E27FC236}">
                <a16:creationId xmlns:a16="http://schemas.microsoft.com/office/drawing/2014/main" id="{E4FC8CD7-C5B5-418A-CCE6-08B22E0DEEE3}"/>
              </a:ext>
            </a:extLst>
          </p:cNvPr>
          <p:cNvSpPr>
            <a:spLocks noGrp="1"/>
          </p:cNvSpPr>
          <p:nvPr>
            <p:ph type="sldNum" sz="quarter" idx="10"/>
          </p:nvPr>
        </p:nvSpPr>
        <p:spPr/>
        <p:txBody>
          <a:bodyPr/>
          <a:lstStyle/>
          <a:p>
            <a:fld id="{4D425307-57B2-4D4B-AFDF-CDFB8E1F3EBB}" type="slidenum">
              <a:rPr lang="en-US" smtClean="0"/>
              <a:pPr/>
              <a:t>14</a:t>
            </a:fld>
            <a:endParaRPr lang="en-US"/>
          </a:p>
        </p:txBody>
      </p:sp>
      <p:sp>
        <p:nvSpPr>
          <p:cNvPr id="8" name="TextBox 7">
            <a:extLst>
              <a:ext uri="{FF2B5EF4-FFF2-40B4-BE49-F238E27FC236}">
                <a16:creationId xmlns:a16="http://schemas.microsoft.com/office/drawing/2014/main" id="{5CD3E695-02A2-68DE-20C4-12026243E3C7}"/>
              </a:ext>
            </a:extLst>
          </p:cNvPr>
          <p:cNvSpPr txBox="1"/>
          <p:nvPr/>
        </p:nvSpPr>
        <p:spPr>
          <a:xfrm>
            <a:off x="6420206" y="1191863"/>
            <a:ext cx="4280735" cy="954107"/>
          </a:xfrm>
          <a:prstGeom prst="rect">
            <a:avLst/>
          </a:prstGeom>
          <a:noFill/>
        </p:spPr>
        <p:txBody>
          <a:bodyPr wrap="square" lIns="91440" tIns="45720" rIns="91440" bIns="45720" rtlCol="0" anchor="t">
            <a:spAutoFit/>
          </a:bodyPr>
          <a:lstStyle/>
          <a:p>
            <a:r>
              <a:rPr lang="en-US" sz="2800" b="1">
                <a:latin typeface="Franklin Gothic Book" panose="020B0503020102020204" pitchFamily="34" charset="0"/>
              </a:rPr>
              <a:t>Visit our website and follow us on social media</a:t>
            </a:r>
          </a:p>
        </p:txBody>
      </p:sp>
      <p:pic>
        <p:nvPicPr>
          <p:cNvPr id="14" name="Graphic 13" descr="Badge 1 with solid fill">
            <a:extLst>
              <a:ext uri="{FF2B5EF4-FFF2-40B4-BE49-F238E27FC236}">
                <a16:creationId xmlns:a16="http://schemas.microsoft.com/office/drawing/2014/main" id="{043CAD3D-3971-DA3D-6361-BEDBE4C52F4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047" y="1383186"/>
            <a:ext cx="914400" cy="914400"/>
          </a:xfrm>
          <a:prstGeom prst="rect">
            <a:avLst/>
          </a:prstGeom>
        </p:spPr>
      </p:pic>
      <p:pic>
        <p:nvPicPr>
          <p:cNvPr id="16" name="Graphic 15" descr="Badge with solid fill">
            <a:extLst>
              <a:ext uri="{FF2B5EF4-FFF2-40B4-BE49-F238E27FC236}">
                <a16:creationId xmlns:a16="http://schemas.microsoft.com/office/drawing/2014/main" id="{F80E26BF-AA48-3727-2DF4-EFE550742D6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1772" y="1331377"/>
            <a:ext cx="914400" cy="914400"/>
          </a:xfrm>
          <a:prstGeom prst="rect">
            <a:avLst/>
          </a:prstGeom>
        </p:spPr>
      </p:pic>
      <p:grpSp>
        <p:nvGrpSpPr>
          <p:cNvPr id="7" name="Group 6">
            <a:extLst>
              <a:ext uri="{FF2B5EF4-FFF2-40B4-BE49-F238E27FC236}">
                <a16:creationId xmlns:a16="http://schemas.microsoft.com/office/drawing/2014/main" id="{768719A7-3A88-C832-A690-7622A7966DF0}"/>
              </a:ext>
            </a:extLst>
          </p:cNvPr>
          <p:cNvGrpSpPr/>
          <p:nvPr/>
        </p:nvGrpSpPr>
        <p:grpSpPr>
          <a:xfrm>
            <a:off x="5818972" y="3192844"/>
            <a:ext cx="5053665" cy="3235291"/>
            <a:chOff x="3753753" y="2474839"/>
            <a:chExt cx="5053665" cy="3235291"/>
          </a:xfrm>
        </p:grpSpPr>
        <p:pic>
          <p:nvPicPr>
            <p:cNvPr id="9" name="Picture 8" descr="A blue square with white letters on it&#10;&#10;Description automatically generated">
              <a:extLst>
                <a:ext uri="{FF2B5EF4-FFF2-40B4-BE49-F238E27FC236}">
                  <a16:creationId xmlns:a16="http://schemas.microsoft.com/office/drawing/2014/main" id="{500B7B9B-8752-0A70-788F-5994FED9C8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3882" y="2474839"/>
              <a:ext cx="6477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blue circle with a white f in it&#10;&#10;Description automatically generated">
              <a:extLst>
                <a:ext uri="{FF2B5EF4-FFF2-40B4-BE49-F238E27FC236}">
                  <a16:creationId xmlns:a16="http://schemas.microsoft.com/office/drawing/2014/main" id="{25A67456-A469-2601-6835-0ECEE2A32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0721" y="3332985"/>
              <a:ext cx="6858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ack background with a black square&#10;&#10;Description automatically generated with medium confidence">
              <a:extLst>
                <a:ext uri="{FF2B5EF4-FFF2-40B4-BE49-F238E27FC236}">
                  <a16:creationId xmlns:a16="http://schemas.microsoft.com/office/drawing/2014/main" id="{5B577ED1-C018-E3F6-7531-00F78C3F1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6843" y="4249607"/>
              <a:ext cx="593558" cy="606666"/>
            </a:xfrm>
            <a:prstGeom prst="rect">
              <a:avLst/>
            </a:prstGeom>
          </p:spPr>
        </p:pic>
        <p:pic>
          <p:nvPicPr>
            <p:cNvPr id="12" name="Picture 11">
              <a:extLst>
                <a:ext uri="{FF2B5EF4-FFF2-40B4-BE49-F238E27FC236}">
                  <a16:creationId xmlns:a16="http://schemas.microsoft.com/office/drawing/2014/main" id="{660DA548-B179-1668-9CF2-15DDD324B7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3753" y="4990393"/>
              <a:ext cx="719737" cy="7197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8">
              <a:extLst>
                <a:ext uri="{FF2B5EF4-FFF2-40B4-BE49-F238E27FC236}">
                  <a16:creationId xmlns:a16="http://schemas.microsoft.com/office/drawing/2014/main" id="{5B5C5219-3C84-184B-DD11-8798B0DDA1D4}"/>
                </a:ext>
              </a:extLst>
            </p:cNvPr>
            <p:cNvSpPr txBox="1"/>
            <p:nvPr/>
          </p:nvSpPr>
          <p:spPr>
            <a:xfrm>
              <a:off x="4456521" y="2509422"/>
              <a:ext cx="4280736"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Franklin Gothic Book"/>
                  <a:hlinkClick r:id="rId9"/>
                </a:rPr>
                <a:t>Children’s Safety Network</a:t>
              </a:r>
              <a:endParaRPr lang="en-US" sz="2800">
                <a:latin typeface="Franklin Gothic Book" panose="020B0503020102020204" pitchFamily="34" charset="0"/>
              </a:endParaRPr>
            </a:p>
          </p:txBody>
        </p:sp>
        <p:sp>
          <p:nvSpPr>
            <p:cNvPr id="15" name="TextBox 9">
              <a:extLst>
                <a:ext uri="{FF2B5EF4-FFF2-40B4-BE49-F238E27FC236}">
                  <a16:creationId xmlns:a16="http://schemas.microsoft.com/office/drawing/2014/main" id="{7CA5835D-3290-9AC6-F934-EFBF053AF52D}"/>
                </a:ext>
              </a:extLst>
            </p:cNvPr>
            <p:cNvSpPr txBox="1"/>
            <p:nvPr/>
          </p:nvSpPr>
          <p:spPr>
            <a:xfrm>
              <a:off x="4494816" y="3440305"/>
              <a:ext cx="4280736"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Franklin Gothic Book"/>
                  <a:hlinkClick r:id="rId10"/>
                </a:rPr>
                <a:t>Children’s Safety Network</a:t>
              </a:r>
              <a:endParaRPr lang="en-US" sz="2800">
                <a:latin typeface="Franklin Gothic Book" panose="020B0503020102020204" pitchFamily="34" charset="0"/>
              </a:endParaRPr>
            </a:p>
          </p:txBody>
        </p:sp>
        <p:sp>
          <p:nvSpPr>
            <p:cNvPr id="17" name="TextBox 10">
              <a:extLst>
                <a:ext uri="{FF2B5EF4-FFF2-40B4-BE49-F238E27FC236}">
                  <a16:creationId xmlns:a16="http://schemas.microsoft.com/office/drawing/2014/main" id="{78CEAE77-00CB-37F3-0F0D-CC44EA9354F9}"/>
                </a:ext>
              </a:extLst>
            </p:cNvPr>
            <p:cNvSpPr txBox="1"/>
            <p:nvPr/>
          </p:nvSpPr>
          <p:spPr>
            <a:xfrm>
              <a:off x="4494816" y="4263831"/>
              <a:ext cx="4280736"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Franklin Gothic Book"/>
                  <a:hlinkClick r:id="rId11"/>
                </a:rPr>
                <a:t>@ChildrensSafety</a:t>
              </a:r>
              <a:endParaRPr lang="en-US" sz="2800">
                <a:latin typeface="Franklin Gothic Book" panose="020B0503020102020204" pitchFamily="34" charset="0"/>
              </a:endParaRPr>
            </a:p>
          </p:txBody>
        </p:sp>
        <p:sp>
          <p:nvSpPr>
            <p:cNvPr id="18" name="TextBox 11">
              <a:extLst>
                <a:ext uri="{FF2B5EF4-FFF2-40B4-BE49-F238E27FC236}">
                  <a16:creationId xmlns:a16="http://schemas.microsoft.com/office/drawing/2014/main" id="{F5AF6CDE-D96D-CF26-3163-6862E763B9BF}"/>
                </a:ext>
              </a:extLst>
            </p:cNvPr>
            <p:cNvSpPr txBox="1"/>
            <p:nvPr/>
          </p:nvSpPr>
          <p:spPr>
            <a:xfrm>
              <a:off x="4526682" y="5088651"/>
              <a:ext cx="4280736"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Franklin Gothic Book"/>
                  <a:hlinkClick r:id="rId12"/>
                </a:rPr>
                <a:t>Children’s Safety Network</a:t>
              </a:r>
              <a:endParaRPr lang="en-US" sz="2800">
                <a:latin typeface="Franklin Gothic Book" panose="020B0503020102020204" pitchFamily="34" charset="0"/>
              </a:endParaRPr>
            </a:p>
          </p:txBody>
        </p:sp>
      </p:grpSp>
      <p:pic>
        <p:nvPicPr>
          <p:cNvPr id="19" name="Picture 18">
            <a:extLst>
              <a:ext uri="{FF2B5EF4-FFF2-40B4-BE49-F238E27FC236}">
                <a16:creationId xmlns:a16="http://schemas.microsoft.com/office/drawing/2014/main" id="{5BE2C867-79ED-9792-C28D-EB07618F3701}"/>
              </a:ext>
            </a:extLst>
          </p:cNvPr>
          <p:cNvPicPr>
            <a:picLocks noChangeAspect="1"/>
          </p:cNvPicPr>
          <p:nvPr/>
        </p:nvPicPr>
        <p:blipFill>
          <a:blip r:embed="rId13"/>
          <a:srcRect t="2646" r="63303"/>
          <a:stretch/>
        </p:blipFill>
        <p:spPr>
          <a:xfrm>
            <a:off x="5146148" y="2278679"/>
            <a:ext cx="1681348" cy="862356"/>
          </a:xfrm>
          <a:prstGeom prst="rect">
            <a:avLst/>
          </a:prstGeom>
        </p:spPr>
      </p:pic>
      <p:sp>
        <p:nvSpPr>
          <p:cNvPr id="21" name="TextBox 20">
            <a:extLst>
              <a:ext uri="{FF2B5EF4-FFF2-40B4-BE49-F238E27FC236}">
                <a16:creationId xmlns:a16="http://schemas.microsoft.com/office/drawing/2014/main" id="{3F42DDF7-B7FF-792C-612E-7887270F2A2D}"/>
              </a:ext>
            </a:extLst>
          </p:cNvPr>
          <p:cNvSpPr txBox="1"/>
          <p:nvPr/>
        </p:nvSpPr>
        <p:spPr>
          <a:xfrm>
            <a:off x="6742654" y="2402607"/>
            <a:ext cx="4526304" cy="523220"/>
          </a:xfrm>
          <a:prstGeom prst="rect">
            <a:avLst/>
          </a:prstGeom>
          <a:noFill/>
        </p:spPr>
        <p:txBody>
          <a:bodyPr wrap="square">
            <a:spAutoFit/>
          </a:bodyPr>
          <a:lstStyle/>
          <a:p>
            <a:r>
              <a:rPr lang="en-US" sz="2800">
                <a:latin typeface="Franklin Gothic Book"/>
                <a:hlinkClick r:id="rId14"/>
              </a:rPr>
              <a:t>childrenssafetynetwork.org</a:t>
            </a:r>
            <a:endParaRPr lang="en-US" sz="2800">
              <a:latin typeface="Franklin Gothic Book" panose="020B0503020102020204" pitchFamily="34" charset="0"/>
              <a:hlinkClick r:id="rId14"/>
            </a:endParaRPr>
          </a:p>
        </p:txBody>
      </p:sp>
      <p:pic>
        <p:nvPicPr>
          <p:cNvPr id="6" name="Picture 5" descr="A qr code on a white background&#10;&#10;AI-generated content may be incorrect.">
            <a:extLst>
              <a:ext uri="{FF2B5EF4-FFF2-40B4-BE49-F238E27FC236}">
                <a16:creationId xmlns:a16="http://schemas.microsoft.com/office/drawing/2014/main" id="{F749ABBF-6724-FFED-E836-E4FEFA940199}"/>
              </a:ext>
            </a:extLst>
          </p:cNvPr>
          <p:cNvPicPr>
            <a:picLocks noChangeAspect="1"/>
          </p:cNvPicPr>
          <p:nvPr/>
        </p:nvPicPr>
        <p:blipFill>
          <a:blip r:embed="rId15"/>
          <a:stretch>
            <a:fillRect/>
          </a:stretch>
        </p:blipFill>
        <p:spPr>
          <a:xfrm>
            <a:off x="1316880" y="2311781"/>
            <a:ext cx="3038475" cy="3038475"/>
          </a:xfrm>
          <a:prstGeom prst="rect">
            <a:avLst/>
          </a:prstGeom>
        </p:spPr>
      </p:pic>
    </p:spTree>
    <p:extLst>
      <p:ext uri="{BB962C8B-B14F-4D97-AF65-F5344CB8AC3E}">
        <p14:creationId xmlns:p14="http://schemas.microsoft.com/office/powerpoint/2010/main" val="50613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69134-69CA-D8ED-8069-F17905DC78B3}"/>
              </a:ext>
            </a:extLst>
          </p:cNvPr>
          <p:cNvSpPr>
            <a:spLocks noGrp="1"/>
          </p:cNvSpPr>
          <p:nvPr>
            <p:ph type="ctrTitle"/>
          </p:nvPr>
        </p:nvSpPr>
        <p:spPr>
          <a:xfrm>
            <a:off x="5226755" y="1177727"/>
            <a:ext cx="5571068" cy="2445809"/>
          </a:xfrm>
        </p:spPr>
        <p:txBody>
          <a:bodyPr/>
          <a:lstStyle/>
          <a:p>
            <a:br>
              <a:rPr lang="en-US" dirty="0"/>
            </a:br>
            <a:br>
              <a:rPr lang="en-US" dirty="0"/>
            </a:br>
            <a:r>
              <a:rPr lang="en-US" sz="4000" dirty="0"/>
              <a:t>Suicide and Self-Harm Prevention Topic Call</a:t>
            </a:r>
          </a:p>
        </p:txBody>
      </p:sp>
      <p:sp>
        <p:nvSpPr>
          <p:cNvPr id="3" name="Subtitle 2">
            <a:extLst>
              <a:ext uri="{FF2B5EF4-FFF2-40B4-BE49-F238E27FC236}">
                <a16:creationId xmlns:a16="http://schemas.microsoft.com/office/drawing/2014/main" id="{4D9F8853-6383-9AEF-5E8D-001568E5735A}"/>
              </a:ext>
            </a:extLst>
          </p:cNvPr>
          <p:cNvSpPr>
            <a:spLocks noGrp="1"/>
          </p:cNvSpPr>
          <p:nvPr>
            <p:ph type="subTitle" idx="1"/>
          </p:nvPr>
        </p:nvSpPr>
        <p:spPr/>
        <p:txBody>
          <a:bodyPr/>
          <a:lstStyle/>
          <a:p>
            <a:r>
              <a:rPr lang="en-US" dirty="0"/>
              <a:t>Cohort 2: Topic Call 7</a:t>
            </a:r>
          </a:p>
          <a:p>
            <a:r>
              <a:rPr lang="en-US" dirty="0"/>
              <a:t>July 9, 2026</a:t>
            </a:r>
          </a:p>
        </p:txBody>
      </p:sp>
    </p:spTree>
    <p:extLst>
      <p:ext uri="{BB962C8B-B14F-4D97-AF65-F5344CB8AC3E}">
        <p14:creationId xmlns:p14="http://schemas.microsoft.com/office/powerpoint/2010/main" val="1822437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51EC4-F12B-B73F-7DD4-C85CEFB250AC}"/>
              </a:ext>
            </a:extLst>
          </p:cNvPr>
          <p:cNvSpPr>
            <a:spLocks noGrp="1"/>
          </p:cNvSpPr>
          <p:nvPr>
            <p:ph type="title"/>
          </p:nvPr>
        </p:nvSpPr>
        <p:spPr/>
        <p:txBody>
          <a:bodyPr/>
          <a:lstStyle/>
          <a:p>
            <a:r>
              <a:rPr lang="en-US"/>
              <a:t>Funding Sponsor</a:t>
            </a:r>
          </a:p>
        </p:txBody>
      </p:sp>
      <p:sp>
        <p:nvSpPr>
          <p:cNvPr id="4" name="Content Placeholder 3">
            <a:extLst>
              <a:ext uri="{FF2B5EF4-FFF2-40B4-BE49-F238E27FC236}">
                <a16:creationId xmlns:a16="http://schemas.microsoft.com/office/drawing/2014/main" id="{10F6DA3A-D754-2F4E-70A1-B5C13F5284C5}"/>
              </a:ext>
            </a:extLst>
          </p:cNvPr>
          <p:cNvSpPr>
            <a:spLocks noGrp="1"/>
          </p:cNvSpPr>
          <p:nvPr>
            <p:ph idx="1"/>
          </p:nvPr>
        </p:nvSpPr>
        <p:spPr/>
        <p:txBody>
          <a:bodyPr lIns="91440" tIns="45720" rIns="91440" bIns="45720" anchor="t"/>
          <a:lstStyle/>
          <a:p>
            <a:pPr marL="0" indent="0">
              <a:buNone/>
            </a:pPr>
            <a:r>
              <a:rPr lang="en-US" sz="2400">
                <a:latin typeface="Franklin Gothic Book"/>
              </a:rPr>
              <a:t>The Children's Safety Network is supported by the Health Resources and Services Administration (HRSA) of the U.S. Department of Health and Human Services (HHS) under the Child and Adolescent Injury and Violence Prevention Resource Centers Cooperative Agreement (U49MC28422) for </a:t>
            </a:r>
            <a:r>
              <a:rPr lang="en-US" sz="2400">
                <a:solidFill>
                  <a:srgbClr val="333333"/>
                </a:solidFill>
                <a:latin typeface="Franklin Gothic Book"/>
                <a:ea typeface="Open Sans"/>
                <a:cs typeface="Open Sans"/>
              </a:rPr>
              <a:t>$800,000 with 0 percent</a:t>
            </a:r>
            <a:r>
              <a:rPr lang="en-US" sz="2400">
                <a:latin typeface="Franklin Gothic Book"/>
              </a:rPr>
              <a:t> financed with non-governmental sources. This information or content and conclusions are those of the author and should not be construed as the official position or policy of, nor should any endorsements be inferred by HRSA, HHS or the U.S. Government.</a:t>
            </a:r>
          </a:p>
          <a:p>
            <a:endParaRPr lang="en-US"/>
          </a:p>
        </p:txBody>
      </p:sp>
      <p:sp>
        <p:nvSpPr>
          <p:cNvPr id="2" name="Slide Number Placeholder 1">
            <a:extLst>
              <a:ext uri="{FF2B5EF4-FFF2-40B4-BE49-F238E27FC236}">
                <a16:creationId xmlns:a16="http://schemas.microsoft.com/office/drawing/2014/main" id="{68FE5532-B859-2773-7200-A469706F0259}"/>
              </a:ext>
            </a:extLst>
          </p:cNvPr>
          <p:cNvSpPr>
            <a:spLocks noGrp="1"/>
          </p:cNvSpPr>
          <p:nvPr>
            <p:ph type="sldNum" sz="quarter" idx="12"/>
          </p:nvPr>
        </p:nvSpPr>
        <p:spPr/>
        <p:txBody>
          <a:bodyPr/>
          <a:lstStyle/>
          <a:p>
            <a:fld id="{4D425307-57B2-4D4B-AFDF-CDFB8E1F3EBB}" type="slidenum">
              <a:rPr lang="en-US" smtClean="0"/>
              <a:pPr/>
              <a:t>3</a:t>
            </a:fld>
            <a:endParaRPr lang="en-US"/>
          </a:p>
        </p:txBody>
      </p:sp>
      <p:pic>
        <p:nvPicPr>
          <p:cNvPr id="11" name="Picture Placeholder 10" descr="A person smiling with her hands on her face&#10;&#10;Description automatically generated">
            <a:extLst>
              <a:ext uri="{FF2B5EF4-FFF2-40B4-BE49-F238E27FC236}">
                <a16:creationId xmlns:a16="http://schemas.microsoft.com/office/drawing/2014/main" id="{1E55E386-95C4-54D1-74F8-AE79A38D5C24}"/>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0833" r="10833"/>
          <a:stretch>
            <a:fillRect/>
          </a:stretch>
        </p:blipFill>
        <p:spPr/>
      </p:pic>
    </p:spTree>
    <p:extLst>
      <p:ext uri="{BB962C8B-B14F-4D97-AF65-F5344CB8AC3E}">
        <p14:creationId xmlns:p14="http://schemas.microsoft.com/office/powerpoint/2010/main" val="1897260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7237"/>
            <a:ext cx="9277350" cy="642407"/>
          </a:xfrm>
        </p:spPr>
        <p:txBody>
          <a:bodyPr/>
          <a:lstStyle/>
          <a:p>
            <a:r>
              <a:rPr lang="en-US"/>
              <a:t>CSLC Confidentiality &amp; Data Sharing Agreement</a:t>
            </a:r>
          </a:p>
        </p:txBody>
      </p:sp>
      <p:sp>
        <p:nvSpPr>
          <p:cNvPr id="5" name="Content Placeholder 4">
            <a:extLst>
              <a:ext uri="{FF2B5EF4-FFF2-40B4-BE49-F238E27FC236}">
                <a16:creationId xmlns:a16="http://schemas.microsoft.com/office/drawing/2014/main" id="{29871368-0DF6-4072-8A57-7C97815014D6}"/>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sz="3000" i="1"/>
              <a:t>All materials provided by CSN (via our CSLC web portal, CSLC e-mails, and CSLC Calls) and data submitted to the CSLC are for use only within the CSLC and are not to be shared without the explicit consent of CSN staff and/or the individual state representatives who have submitted that data.</a:t>
            </a:r>
          </a:p>
        </p:txBody>
      </p:sp>
      <p:sp>
        <p:nvSpPr>
          <p:cNvPr id="3" name="Slide Number Placeholder 2"/>
          <p:cNvSpPr>
            <a:spLocks noGrp="1"/>
          </p:cNvSpPr>
          <p:nvPr>
            <p:ph type="sldNum" sz="quarter" idx="10"/>
          </p:nvPr>
        </p:nvSpPr>
        <p:spPr/>
        <p:txBody>
          <a:bodyPr/>
          <a:lstStyle/>
          <a:p>
            <a:pPr defTabSz="457200"/>
            <a:fld id="{688F177F-0139-4615-B960-74F9372B1D0E}" type="slidenum">
              <a:rPr lang="en-US" smtClean="0">
                <a:solidFill>
                  <a:schemeClr val="bg1">
                    <a:lumMod val="85000"/>
                  </a:schemeClr>
                </a:solidFill>
              </a:rPr>
              <a:pPr defTabSz="457200"/>
              <a:t>4</a:t>
            </a:fld>
            <a:endParaRPr lang="en-US">
              <a:solidFill>
                <a:schemeClr val="bg1">
                  <a:lumMod val="85000"/>
                </a:schemeClr>
              </a:solidFill>
            </a:endParaRPr>
          </a:p>
        </p:txBody>
      </p:sp>
      <p:pic>
        <p:nvPicPr>
          <p:cNvPr id="4" name="Picture 3">
            <a:extLst>
              <a:ext uri="{FF2B5EF4-FFF2-40B4-BE49-F238E27FC236}">
                <a16:creationId xmlns:a16="http://schemas.microsoft.com/office/drawing/2014/main" id="{3FB6C86F-B9D4-B975-24E6-71346C078B0D}"/>
              </a:ext>
            </a:extLst>
          </p:cNvPr>
          <p:cNvPicPr>
            <a:picLocks noChangeAspect="1"/>
          </p:cNvPicPr>
          <p:nvPr/>
        </p:nvPicPr>
        <p:blipFill>
          <a:blip r:embed="rId3"/>
          <a:stretch>
            <a:fillRect/>
          </a:stretch>
        </p:blipFill>
        <p:spPr>
          <a:xfrm>
            <a:off x="3138566" y="3802677"/>
            <a:ext cx="5669771" cy="2658086"/>
          </a:xfrm>
          <a:prstGeom prst="rect">
            <a:avLst/>
          </a:prstGeom>
        </p:spPr>
      </p:pic>
    </p:spTree>
    <p:extLst>
      <p:ext uri="{BB962C8B-B14F-4D97-AF65-F5344CB8AC3E}">
        <p14:creationId xmlns:p14="http://schemas.microsoft.com/office/powerpoint/2010/main" val="381515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444B39-BC16-A1F4-870B-79993D3EE3FA}"/>
              </a:ext>
            </a:extLst>
          </p:cNvPr>
          <p:cNvSpPr>
            <a:spLocks noGrp="1"/>
          </p:cNvSpPr>
          <p:nvPr>
            <p:ph type="sldNum" sz="quarter" idx="10"/>
          </p:nvPr>
        </p:nvSpPr>
        <p:spPr/>
        <p:txBody>
          <a:bodyPr/>
          <a:lstStyle/>
          <a:p>
            <a:fld id="{BC56B58D-F096-F649-85D0-5D63B29E03D2}" type="slidenum">
              <a:rPr lang="en-US" smtClean="0"/>
              <a:pPr/>
              <a:t>5</a:t>
            </a:fld>
            <a:endParaRPr lang="en-US"/>
          </a:p>
        </p:txBody>
      </p:sp>
      <p:sp>
        <p:nvSpPr>
          <p:cNvPr id="7" name="TextBox 6">
            <a:extLst>
              <a:ext uri="{FF2B5EF4-FFF2-40B4-BE49-F238E27FC236}">
                <a16:creationId xmlns:a16="http://schemas.microsoft.com/office/drawing/2014/main" id="{7E7BA0A9-F259-E748-FE70-AEB88C7AF19E}"/>
              </a:ext>
            </a:extLst>
          </p:cNvPr>
          <p:cNvSpPr txBox="1"/>
          <p:nvPr/>
        </p:nvSpPr>
        <p:spPr>
          <a:xfrm>
            <a:off x="965792" y="1098798"/>
            <a:ext cx="5585619" cy="40934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600" b="1" i="0" u="none" strike="noStrike" kern="1200" cap="none" spc="0" normalizeH="0" baseline="0" noProof="0">
                <a:ln>
                  <a:noFill/>
                </a:ln>
                <a:solidFill>
                  <a:srgbClr val="515151"/>
                </a:solidFill>
                <a:effectLst/>
                <a:uLnTx/>
                <a:uFillTx/>
                <a:latin typeface="Franklin Gothic Book" panose="020B0503020102020204" pitchFamily="34" charset="0"/>
              </a:rPr>
            </a:br>
            <a:r>
              <a:rPr kumimoji="0" lang="en-US" sz="2600" b="1" i="0" u="none" strike="noStrike" kern="1200" cap="none" spc="0" normalizeH="0" baseline="0" noProof="0">
                <a:ln>
                  <a:noFill/>
                </a:ln>
                <a:solidFill>
                  <a:srgbClr val="515151"/>
                </a:solidFill>
                <a:effectLst/>
                <a:uLnTx/>
                <a:uFillTx/>
                <a:latin typeface="Franklin Gothic Book" panose="020B0503020102020204" pitchFamily="34" charset="0"/>
              </a:rPr>
              <a:t>Closed Captions</a:t>
            </a: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rPr>
              <a:t> can be viewed by clicking the CC button on your toolbar</a:t>
            </a: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rPr>
              <a:t>We will provide </a:t>
            </a:r>
            <a:r>
              <a:rPr kumimoji="0" lang="en-US" sz="2600" b="1" i="0" u="none" strike="noStrike" kern="1200" cap="none" spc="0" normalizeH="0" baseline="0" noProof="0">
                <a:ln>
                  <a:noFill/>
                </a:ln>
                <a:solidFill>
                  <a:srgbClr val="515151"/>
                </a:solidFill>
                <a:effectLst/>
                <a:uLnTx/>
                <a:uFillTx/>
                <a:latin typeface="Franklin Gothic Book" panose="020B0503020102020204" pitchFamily="34" charset="0"/>
              </a:rPr>
              <a:t>verbal descriptions </a:t>
            </a: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rPr>
              <a:t>of slide content and chat messages.</a:t>
            </a: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515151"/>
                </a:solidFill>
                <a:latin typeface="Franklin Gothic Book"/>
                <a:cs typeface="Calibri"/>
              </a:rPr>
              <a:t>Due to agency policy we cannot allow AI bots to attend CSLC meetings and events. </a:t>
            </a:r>
            <a:endParaRPr lang="en-US" sz="2600" b="0" i="0" u="none" strike="noStrike" kern="1200" cap="none" spc="0" normalizeH="0" baseline="0" noProof="0">
              <a:ln>
                <a:noFill/>
              </a:ln>
              <a:solidFill>
                <a:srgbClr val="515151"/>
              </a:solidFill>
              <a:effectLst/>
              <a:uLnTx/>
              <a:uFillTx/>
              <a:latin typeface="Franklin Gothic Book"/>
              <a:cs typeface="Calibri"/>
            </a:endParaRPr>
          </a:p>
        </p:txBody>
      </p:sp>
      <p:pic>
        <p:nvPicPr>
          <p:cNvPr id="9" name="Graphic 8" descr="Radio microphone with solid fill">
            <a:extLst>
              <a:ext uri="{FF2B5EF4-FFF2-40B4-BE49-F238E27FC236}">
                <a16:creationId xmlns:a16="http://schemas.microsoft.com/office/drawing/2014/main" id="{53A812AB-1DA5-9449-4A7B-BAC8FB906DC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86523" y="2593615"/>
            <a:ext cx="835385" cy="835385"/>
          </a:xfrm>
          <a:prstGeom prst="rect">
            <a:avLst/>
          </a:prstGeom>
        </p:spPr>
      </p:pic>
      <p:pic>
        <p:nvPicPr>
          <p:cNvPr id="10" name="Graphic 9" descr="Web cam with solid fill">
            <a:extLst>
              <a:ext uri="{FF2B5EF4-FFF2-40B4-BE49-F238E27FC236}">
                <a16:creationId xmlns:a16="http://schemas.microsoft.com/office/drawing/2014/main" id="{80C9E133-DC90-9334-6ECB-7B42ACB2B70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5690" y="4094221"/>
            <a:ext cx="914400" cy="914400"/>
          </a:xfrm>
          <a:prstGeom prst="rect">
            <a:avLst/>
          </a:prstGeom>
        </p:spPr>
      </p:pic>
      <p:pic>
        <p:nvPicPr>
          <p:cNvPr id="11" name="Graphic 10" descr="Chat outline">
            <a:extLst>
              <a:ext uri="{FF2B5EF4-FFF2-40B4-BE49-F238E27FC236}">
                <a16:creationId xmlns:a16="http://schemas.microsoft.com/office/drawing/2014/main" id="{4A6E27B4-5D09-A560-DECC-04773FC7DF9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5878" y="1162937"/>
            <a:ext cx="914400" cy="914400"/>
          </a:xfrm>
          <a:prstGeom prst="rect">
            <a:avLst/>
          </a:prstGeom>
        </p:spPr>
      </p:pic>
      <p:pic>
        <p:nvPicPr>
          <p:cNvPr id="13" name="Graphic 12" descr="Subtitles outline">
            <a:extLst>
              <a:ext uri="{FF2B5EF4-FFF2-40B4-BE49-F238E27FC236}">
                <a16:creationId xmlns:a16="http://schemas.microsoft.com/office/drawing/2014/main" id="{B03A9B7C-7007-AD6A-B095-92CF8CC439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214" y="1468514"/>
            <a:ext cx="914400" cy="914400"/>
          </a:xfrm>
          <a:prstGeom prst="rect">
            <a:avLst/>
          </a:prstGeom>
        </p:spPr>
      </p:pic>
      <p:pic>
        <p:nvPicPr>
          <p:cNvPr id="14" name="Graphic 13">
            <a:extLst>
              <a:ext uri="{FF2B5EF4-FFF2-40B4-BE49-F238E27FC236}">
                <a16:creationId xmlns:a16="http://schemas.microsoft.com/office/drawing/2014/main" id="{2D3BB875-614E-B88F-9BFF-BF3BBB22E11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79541" y="2696863"/>
            <a:ext cx="732137" cy="732137"/>
          </a:xfrm>
          <a:prstGeom prst="rect">
            <a:avLst/>
          </a:prstGeom>
        </p:spPr>
      </p:pic>
      <p:pic>
        <p:nvPicPr>
          <p:cNvPr id="15" name="Graphic 14" descr="Voice outline">
            <a:extLst>
              <a:ext uri="{FF2B5EF4-FFF2-40B4-BE49-F238E27FC236}">
                <a16:creationId xmlns:a16="http://schemas.microsoft.com/office/drawing/2014/main" id="{620994B1-2D4F-6D48-0565-F69B52E9B15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97" y="3935503"/>
            <a:ext cx="914400" cy="914400"/>
          </a:xfrm>
          <a:prstGeom prst="rect">
            <a:avLst/>
          </a:prstGeom>
        </p:spPr>
      </p:pic>
      <p:pic>
        <p:nvPicPr>
          <p:cNvPr id="3" name="Graphic 2" descr="Employee badge with solid fill">
            <a:extLst>
              <a:ext uri="{FF2B5EF4-FFF2-40B4-BE49-F238E27FC236}">
                <a16:creationId xmlns:a16="http://schemas.microsoft.com/office/drawing/2014/main" id="{4216825C-169D-46FF-782A-FFC61744DF5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95385" y="5237863"/>
            <a:ext cx="914400" cy="914400"/>
          </a:xfrm>
          <a:prstGeom prst="rect">
            <a:avLst/>
          </a:prstGeom>
        </p:spPr>
      </p:pic>
      <p:sp>
        <p:nvSpPr>
          <p:cNvPr id="18" name="TextBox 17">
            <a:extLst>
              <a:ext uri="{FF2B5EF4-FFF2-40B4-BE49-F238E27FC236}">
                <a16:creationId xmlns:a16="http://schemas.microsoft.com/office/drawing/2014/main" id="{9A5CBD48-E4BB-F2C5-43B6-234E42B9F92E}"/>
              </a:ext>
            </a:extLst>
          </p:cNvPr>
          <p:cNvSpPr txBox="1"/>
          <p:nvPr/>
        </p:nvSpPr>
        <p:spPr>
          <a:xfrm>
            <a:off x="7290167" y="1178759"/>
            <a:ext cx="5125638"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Use the </a:t>
            </a:r>
            <a:r>
              <a:rPr kumimoji="0" lang="en-US" sz="2600" b="1"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chat feature</a:t>
            </a: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 to ask questions and make comments throughout.</a:t>
            </a: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Please stay muted when not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Please turn your</a:t>
            </a:r>
            <a:r>
              <a:rPr kumimoji="0" lang="en-US" sz="2600" b="1"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 camera on,</a:t>
            </a: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 if </a:t>
            </a:r>
            <a:b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b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able, to facilitate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333333"/>
                </a:solidFill>
                <a:effectLst/>
                <a:uLnTx/>
                <a:uFillTx/>
                <a:latin typeface="Franklin Gothic Book"/>
                <a:ea typeface="+mn-ea"/>
                <a:cs typeface="+mn-cs"/>
              </a:rPr>
              <a:t>Rename yourself </a:t>
            </a:r>
            <a:r>
              <a:rPr kumimoji="0" lang="en-US" sz="2600" b="0" i="0" u="none" strike="noStrike" kern="1200" cap="none" spc="0" normalizeH="0" baseline="0" noProof="0">
                <a:ln>
                  <a:noFill/>
                </a:ln>
                <a:solidFill>
                  <a:srgbClr val="333333"/>
                </a:solidFill>
                <a:effectLst/>
                <a:uLnTx/>
                <a:uFillTx/>
                <a:latin typeface="Franklin Gothic Book"/>
                <a:ea typeface="+mn-ea"/>
                <a:cs typeface="+mn-cs"/>
              </a:rPr>
              <a:t>with your state abbreviation and</a:t>
            </a:r>
            <a:r>
              <a:rPr kumimoji="0" lang="en-US" sz="2600" b="0" i="0" u="none" strike="noStrike" kern="1200" cap="none" spc="0" normalizeH="0" baseline="0" noProof="0">
                <a:ln>
                  <a:noFill/>
                </a:ln>
                <a:solidFill>
                  <a:srgbClr val="333333"/>
                </a:solidFill>
                <a:effectLst/>
                <a:uLnTx/>
                <a:uFillTx/>
                <a:latin typeface="Franklin Gothic Book" panose="020B0503020102020204" pitchFamily="34" charset="0"/>
                <a:ea typeface="+mn-ea"/>
                <a:cs typeface="+mn-cs"/>
              </a:rPr>
              <a:t> full name.</a:t>
            </a:r>
          </a:p>
        </p:txBody>
      </p:sp>
      <p:sp>
        <p:nvSpPr>
          <p:cNvPr id="20" name="TextBox 19">
            <a:extLst>
              <a:ext uri="{FF2B5EF4-FFF2-40B4-BE49-F238E27FC236}">
                <a16:creationId xmlns:a16="http://schemas.microsoft.com/office/drawing/2014/main" id="{D98882FD-510D-67E7-AA74-AB66E5790518}"/>
              </a:ext>
            </a:extLst>
          </p:cNvPr>
          <p:cNvSpPr txBox="1"/>
          <p:nvPr/>
        </p:nvSpPr>
        <p:spPr>
          <a:xfrm>
            <a:off x="517456" y="60885"/>
            <a:ext cx="9082230" cy="76944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Franklin Gothic Book"/>
              </a:rPr>
              <a:t>Engagement</a:t>
            </a:r>
            <a:r>
              <a:rPr kumimoji="0" lang="en-US" sz="4400" b="1" i="0" u="none" strike="noStrike" kern="1200" cap="none" spc="0" normalizeH="0" baseline="0" noProof="0">
                <a:ln>
                  <a:noFill/>
                </a:ln>
                <a:solidFill>
                  <a:srgbClr val="005080"/>
                </a:solidFill>
                <a:effectLst/>
                <a:uLnTx/>
                <a:uFillTx/>
                <a:latin typeface="Franklin Gothic Book"/>
              </a:rPr>
              <a:t> </a:t>
            </a:r>
            <a:r>
              <a:rPr kumimoji="0" lang="en-US" sz="4400" b="1" i="0" u="none" strike="noStrike" kern="1200" cap="none" spc="0" normalizeH="0" baseline="0" noProof="0">
                <a:ln>
                  <a:noFill/>
                </a:ln>
                <a:solidFill>
                  <a:srgbClr val="A54A94"/>
                </a:solidFill>
                <a:effectLst/>
                <a:uLnTx/>
                <a:uFillTx/>
                <a:latin typeface="Franklin Gothic Book"/>
              </a:rPr>
              <a:t>                  </a:t>
            </a:r>
            <a:endParaRPr kumimoji="0" lang="en-US" sz="4400" b="1" i="0" u="none" strike="noStrike" kern="1200" cap="none" spc="0" normalizeH="0" baseline="0" noProof="0">
              <a:ln>
                <a:noFill/>
              </a:ln>
              <a:solidFill>
                <a:srgbClr val="A54A94"/>
              </a:solidFill>
              <a:effectLst/>
              <a:uLnTx/>
              <a:uFillTx/>
              <a:latin typeface="Franklin Gothic Book"/>
              <a:cs typeface="Calibri"/>
            </a:endParaRPr>
          </a:p>
        </p:txBody>
      </p:sp>
    </p:spTree>
    <p:extLst>
      <p:ext uri="{BB962C8B-B14F-4D97-AF65-F5344CB8AC3E}">
        <p14:creationId xmlns:p14="http://schemas.microsoft.com/office/powerpoint/2010/main" val="2836649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47ACBB-9115-07EE-FD4D-1BEC6762B770}"/>
              </a:ext>
            </a:extLst>
          </p:cNvPr>
          <p:cNvSpPr>
            <a:spLocks noGrp="1"/>
          </p:cNvSpPr>
          <p:nvPr>
            <p:ph type="title"/>
          </p:nvPr>
        </p:nvSpPr>
        <p:spPr>
          <a:xfrm>
            <a:off x="358721" y="303688"/>
            <a:ext cx="7687733" cy="642407"/>
          </a:xfrm>
        </p:spPr>
        <p:txBody>
          <a:bodyPr/>
          <a:lstStyle/>
          <a:p>
            <a:r>
              <a:rPr lang="en-US"/>
              <a:t>Community Guidelines</a:t>
            </a:r>
          </a:p>
        </p:txBody>
      </p:sp>
      <p:sp>
        <p:nvSpPr>
          <p:cNvPr id="4" name="Content Placeholder 3">
            <a:extLst>
              <a:ext uri="{FF2B5EF4-FFF2-40B4-BE49-F238E27FC236}">
                <a16:creationId xmlns:a16="http://schemas.microsoft.com/office/drawing/2014/main" id="{CF25549E-FF40-7FC3-2D53-DB2B42DABCA1}"/>
              </a:ext>
            </a:extLst>
          </p:cNvPr>
          <p:cNvSpPr>
            <a:spLocks noGrp="1"/>
          </p:cNvSpPr>
          <p:nvPr>
            <p:ph idx="1"/>
          </p:nvPr>
        </p:nvSpPr>
        <p:spPr>
          <a:xfrm>
            <a:off x="358721" y="1324319"/>
            <a:ext cx="7047016" cy="4500562"/>
          </a:xfrm>
        </p:spPr>
        <p:txBody>
          <a:bodyPr vert="horz" lIns="91440" tIns="45720" rIns="91440" bIns="45720" rtlCol="0" anchor="t">
            <a:normAutofit/>
          </a:bodyPr>
          <a:lstStyle/>
          <a:p>
            <a:pPr marL="0" indent="0">
              <a:lnSpc>
                <a:spcPct val="90000"/>
              </a:lnSpc>
              <a:buClr>
                <a:schemeClr val="accent1"/>
              </a:buClr>
              <a:buNone/>
            </a:pPr>
            <a:r>
              <a:rPr lang="en-US" sz="2800">
                <a:latin typeface="Franklin Gothic Book"/>
              </a:rPr>
              <a:t>We ask during today’s session that you:</a:t>
            </a:r>
          </a:p>
          <a:p>
            <a:pPr>
              <a:buClr>
                <a:schemeClr val="accent1"/>
              </a:buClr>
            </a:pPr>
            <a:r>
              <a:rPr lang="en-US" sz="2800">
                <a:latin typeface="Franklin Gothic Book"/>
              </a:rPr>
              <a:t>Focus on intentional presence </a:t>
            </a:r>
          </a:p>
          <a:p>
            <a:pPr>
              <a:buClr>
                <a:schemeClr val="accent1"/>
              </a:buClr>
            </a:pPr>
            <a:r>
              <a:rPr lang="en-US" sz="2800">
                <a:latin typeface="Franklin Gothic Book"/>
                <a:cs typeface="Calibri"/>
              </a:rPr>
              <a:t>Bring a curious stance</a:t>
            </a:r>
          </a:p>
          <a:p>
            <a:pPr>
              <a:buClr>
                <a:schemeClr val="accent1"/>
              </a:buClr>
            </a:pPr>
            <a:r>
              <a:rPr lang="en-US" sz="2800">
                <a:latin typeface="Franklin Gothic Book"/>
              </a:rPr>
              <a:t>Be partners in learning</a:t>
            </a:r>
            <a:endParaRPr lang="en-US" sz="2800">
              <a:latin typeface="Franklin Gothic Book"/>
              <a:cs typeface="Calibri"/>
            </a:endParaRPr>
          </a:p>
          <a:p>
            <a:pPr>
              <a:buClr>
                <a:schemeClr val="accent1"/>
              </a:buClr>
            </a:pPr>
            <a:r>
              <a:rPr lang="en-US" sz="2800">
                <a:latin typeface="Franklin Gothic Book"/>
              </a:rPr>
              <a:t>Honor </a:t>
            </a:r>
            <a:r>
              <a:rPr lang="en-US">
                <a:latin typeface="Franklin Gothic Book"/>
              </a:rPr>
              <a:t>others'</a:t>
            </a:r>
            <a:r>
              <a:rPr lang="en-US" sz="2800">
                <a:latin typeface="Franklin Gothic Book"/>
              </a:rPr>
              <a:t> perspectives, experiences and learning styles</a:t>
            </a:r>
          </a:p>
          <a:p>
            <a:pPr>
              <a:buClr>
                <a:schemeClr val="accent1"/>
              </a:buClr>
            </a:pPr>
            <a:r>
              <a:rPr lang="en-US" sz="2800">
                <a:latin typeface="Franklin Gothic Book"/>
              </a:rPr>
              <a:t>Take care of yourself as needed</a:t>
            </a:r>
          </a:p>
          <a:p>
            <a:pPr>
              <a:lnSpc>
                <a:spcPct val="90000"/>
              </a:lnSpc>
              <a:buFont typeface="Arial" panose="020B0604020202020204" pitchFamily="34" charset="0"/>
              <a:buChar char="•"/>
            </a:pPr>
            <a:endParaRPr lang="en-US" sz="2200">
              <a:solidFill>
                <a:schemeClr val="tx1"/>
              </a:solidFill>
              <a:latin typeface="+mn-lt"/>
              <a:cs typeface="+mn-cs"/>
            </a:endParaRPr>
          </a:p>
          <a:p>
            <a:pPr>
              <a:lnSpc>
                <a:spcPct val="90000"/>
              </a:lnSpc>
              <a:buFont typeface="Arial" panose="020B0604020202020204" pitchFamily="34" charset="0"/>
              <a:buChar char="•"/>
            </a:pPr>
            <a:endParaRPr lang="en-US" sz="2200">
              <a:solidFill>
                <a:schemeClr val="tx1"/>
              </a:solidFill>
              <a:latin typeface="+mn-lt"/>
              <a:cs typeface="+mn-cs"/>
            </a:endParaRPr>
          </a:p>
          <a:p>
            <a:pPr>
              <a:lnSpc>
                <a:spcPct val="90000"/>
              </a:lnSpc>
              <a:buFont typeface="Arial" panose="020B0604020202020204" pitchFamily="34" charset="0"/>
              <a:buChar char="•"/>
            </a:pPr>
            <a:endParaRPr lang="en-US" sz="2200">
              <a:solidFill>
                <a:schemeClr val="tx1"/>
              </a:solidFill>
              <a:latin typeface="+mn-lt"/>
              <a:cs typeface="+mn-cs"/>
            </a:endParaRPr>
          </a:p>
        </p:txBody>
      </p:sp>
      <p:pic>
        <p:nvPicPr>
          <p:cNvPr id="11" name="Picture 10" descr="A group of adults huddled around a laptop.">
            <a:extLst>
              <a:ext uri="{FF2B5EF4-FFF2-40B4-BE49-F238E27FC236}">
                <a16:creationId xmlns:a16="http://schemas.microsoft.com/office/drawing/2014/main" id="{DCEE0B3A-B9EA-314C-9244-D029ED6BB48F}"/>
              </a:ext>
            </a:extLst>
          </p:cNvPr>
          <p:cNvPicPr>
            <a:picLocks noChangeAspect="1"/>
          </p:cNvPicPr>
          <p:nvPr/>
        </p:nvPicPr>
        <p:blipFill rotWithShape="1">
          <a:blip r:embed="rId3"/>
          <a:srcRect l="6413" r="21645"/>
          <a:stretch/>
        </p:blipFill>
        <p:spPr>
          <a:xfrm>
            <a:off x="7405737" y="567871"/>
            <a:ext cx="4513130" cy="4182259"/>
          </a:xfrm>
          <a:prstGeom prst="rect">
            <a:avLst/>
          </a:prstGeom>
        </p:spPr>
      </p:pic>
      <p:sp>
        <p:nvSpPr>
          <p:cNvPr id="5" name="Slide Number Placeholder 7">
            <a:extLst>
              <a:ext uri="{FF2B5EF4-FFF2-40B4-BE49-F238E27FC236}">
                <a16:creationId xmlns:a16="http://schemas.microsoft.com/office/drawing/2014/main" id="{E57DD90B-458D-D01C-F520-FE0041CCB4C0}"/>
              </a:ext>
            </a:extLst>
          </p:cNvPr>
          <p:cNvSpPr>
            <a:spLocks noGrp="1"/>
          </p:cNvSpPr>
          <p:nvPr>
            <p:ph type="sldNum" sz="quarter" idx="10"/>
          </p:nvPr>
        </p:nvSpPr>
        <p:spPr>
          <a:xfrm>
            <a:off x="8610600" y="6356349"/>
            <a:ext cx="2743200" cy="365125"/>
          </a:xfrm>
        </p:spPr>
        <p:txBody>
          <a:bodyPr/>
          <a:lstStyle/>
          <a:p>
            <a:fld id="{4D425307-57B2-4D4B-AFDF-CDFB8E1F3EBB}" type="slidenum">
              <a:rPr lang="en-US" smtClean="0"/>
              <a:pPr/>
              <a:t>6</a:t>
            </a:fld>
            <a:endParaRPr lang="en-US"/>
          </a:p>
        </p:txBody>
      </p:sp>
    </p:spTree>
    <p:extLst>
      <p:ext uri="{BB962C8B-B14F-4D97-AF65-F5344CB8AC3E}">
        <p14:creationId xmlns:p14="http://schemas.microsoft.com/office/powerpoint/2010/main" val="213076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7A353-EB65-E0FA-542F-A85DA3D66304}"/>
              </a:ext>
            </a:extLst>
          </p:cNvPr>
          <p:cNvSpPr>
            <a:spLocks noGrp="1"/>
          </p:cNvSpPr>
          <p:nvPr>
            <p:ph type="title"/>
          </p:nvPr>
        </p:nvSpPr>
        <p:spPr/>
        <p:txBody>
          <a:bodyPr/>
          <a:lstStyle/>
          <a:p>
            <a:r>
              <a:rPr lang="en-US"/>
              <a:t>Today’s Agenda</a:t>
            </a:r>
          </a:p>
        </p:txBody>
      </p:sp>
      <p:sp>
        <p:nvSpPr>
          <p:cNvPr id="3" name="Content Placeholder 2">
            <a:extLst>
              <a:ext uri="{FF2B5EF4-FFF2-40B4-BE49-F238E27FC236}">
                <a16:creationId xmlns:a16="http://schemas.microsoft.com/office/drawing/2014/main" id="{F512D679-2A38-3DE8-0302-EC64C1A19B93}"/>
              </a:ext>
            </a:extLst>
          </p:cNvPr>
          <p:cNvSpPr>
            <a:spLocks noGrp="1"/>
          </p:cNvSpPr>
          <p:nvPr>
            <p:ph idx="1"/>
          </p:nvPr>
        </p:nvSpPr>
        <p:spPr>
          <a:xfrm>
            <a:off x="838200" y="1306735"/>
            <a:ext cx="5963292" cy="4500562"/>
          </a:xfrm>
        </p:spPr>
        <p:txBody>
          <a:bodyPr/>
          <a:lstStyle/>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67DF0A79-47F0-9993-ACD9-3958C0EBD207}"/>
              </a:ext>
            </a:extLst>
          </p:cNvPr>
          <p:cNvSpPr>
            <a:spLocks noGrp="1"/>
          </p:cNvSpPr>
          <p:nvPr>
            <p:ph type="sldNum" sz="quarter" idx="10"/>
          </p:nvPr>
        </p:nvSpPr>
        <p:spPr/>
        <p:txBody>
          <a:bodyPr/>
          <a:lstStyle/>
          <a:p>
            <a:fld id="{4D425307-57B2-4D4B-AFDF-CDFB8E1F3EBB}" type="slidenum">
              <a:rPr lang="en-US" smtClean="0"/>
              <a:pPr/>
              <a:t>7</a:t>
            </a:fld>
            <a:endParaRPr lang="en-US"/>
          </a:p>
        </p:txBody>
      </p:sp>
      <p:sp>
        <p:nvSpPr>
          <p:cNvPr id="5" name="TextBox 4">
            <a:extLst>
              <a:ext uri="{FF2B5EF4-FFF2-40B4-BE49-F238E27FC236}">
                <a16:creationId xmlns:a16="http://schemas.microsoft.com/office/drawing/2014/main" id="{43D5D30F-FD06-3B45-155C-160E63C2A0B5}"/>
              </a:ext>
            </a:extLst>
          </p:cNvPr>
          <p:cNvSpPr txBox="1"/>
          <p:nvPr/>
        </p:nvSpPr>
        <p:spPr>
          <a:xfrm>
            <a:off x="91977" y="1735147"/>
            <a:ext cx="7582818" cy="2677656"/>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a:latin typeface="Franklin Gothic Book"/>
              </a:rPr>
              <a:t>Welcome and opening chat</a:t>
            </a:r>
          </a:p>
          <a:p>
            <a:pPr marL="457200" indent="-457200">
              <a:buFont typeface="Arial" panose="020B0604020202020204" pitchFamily="34" charset="0"/>
              <a:buChar char="•"/>
            </a:pPr>
            <a:r>
              <a:rPr lang="en-US" sz="2800">
                <a:latin typeface="Franklin Gothic Book"/>
              </a:rPr>
              <a:t>Harvesting the change discussion</a:t>
            </a:r>
          </a:p>
          <a:p>
            <a:pPr marL="457200" indent="-457200">
              <a:buFont typeface="Arial" panose="020B0604020202020204" pitchFamily="34" charset="0"/>
              <a:buChar char="•"/>
            </a:pPr>
            <a:r>
              <a:rPr lang="en-US" sz="2800">
                <a:latin typeface="Franklin Gothic Book"/>
              </a:rPr>
              <a:t>State updates and discussion</a:t>
            </a:r>
          </a:p>
          <a:p>
            <a:pPr marL="457200" indent="-457200">
              <a:buFont typeface="Arial" panose="020B0604020202020204" pitchFamily="34" charset="0"/>
              <a:buChar char="•"/>
            </a:pPr>
            <a:r>
              <a:rPr lang="en-US" sz="2800">
                <a:latin typeface="Franklin Gothic Book"/>
              </a:rPr>
              <a:t>Upcoming events, reminders and closing</a:t>
            </a:r>
          </a:p>
          <a:p>
            <a:pPr marL="457200" indent="-457200">
              <a:buFont typeface="Arial" panose="020B0604020202020204" pitchFamily="34" charset="0"/>
              <a:buChar char="•"/>
            </a:pPr>
            <a:endParaRPr lang="en-US" sz="2800">
              <a:latin typeface="Franklin Gothic Book" panose="020B0503020102020204" pitchFamily="34" charset="0"/>
            </a:endParaRPr>
          </a:p>
          <a:p>
            <a:endParaRPr lang="en-US" sz="2800">
              <a:latin typeface="Franklin Gothic Book" panose="020B0503020102020204" pitchFamily="34" charset="0"/>
            </a:endParaRPr>
          </a:p>
        </p:txBody>
      </p:sp>
      <p:pic>
        <p:nvPicPr>
          <p:cNvPr id="6" name="Picture 5">
            <a:extLst>
              <a:ext uri="{FF2B5EF4-FFF2-40B4-BE49-F238E27FC236}">
                <a16:creationId xmlns:a16="http://schemas.microsoft.com/office/drawing/2014/main" id="{7A645A56-55D1-C083-1D2D-FA159B7C014A}"/>
              </a:ext>
            </a:extLst>
          </p:cNvPr>
          <p:cNvPicPr>
            <a:picLocks noChangeAspect="1"/>
          </p:cNvPicPr>
          <p:nvPr/>
        </p:nvPicPr>
        <p:blipFill rotWithShape="1">
          <a:blip r:embed="rId3"/>
          <a:srcRect l="5578" t="5846" r="12253" b="3972"/>
          <a:stretch/>
        </p:blipFill>
        <p:spPr>
          <a:xfrm>
            <a:off x="7674795" y="1306735"/>
            <a:ext cx="4210079" cy="4922472"/>
          </a:xfrm>
          <a:prstGeom prst="rect">
            <a:avLst/>
          </a:prstGeom>
        </p:spPr>
      </p:pic>
    </p:spTree>
    <p:extLst>
      <p:ext uri="{BB962C8B-B14F-4D97-AF65-F5344CB8AC3E}">
        <p14:creationId xmlns:p14="http://schemas.microsoft.com/office/powerpoint/2010/main" val="914696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7DE11-BF82-32FC-69C1-E81268C8D375}"/>
              </a:ext>
            </a:extLst>
          </p:cNvPr>
          <p:cNvSpPr>
            <a:spLocks noGrp="1"/>
          </p:cNvSpPr>
          <p:nvPr>
            <p:ph type="title"/>
          </p:nvPr>
        </p:nvSpPr>
        <p:spPr>
          <a:xfrm>
            <a:off x="183776" y="224729"/>
            <a:ext cx="8610600" cy="642407"/>
          </a:xfrm>
        </p:spPr>
        <p:txBody>
          <a:bodyPr/>
          <a:lstStyle/>
          <a:p>
            <a:r>
              <a:rPr lang="en-US"/>
              <a:t>Harvesting the Change Surveys</a:t>
            </a:r>
          </a:p>
        </p:txBody>
      </p:sp>
      <p:sp>
        <p:nvSpPr>
          <p:cNvPr id="3" name="Content Placeholder 2">
            <a:extLst>
              <a:ext uri="{FF2B5EF4-FFF2-40B4-BE49-F238E27FC236}">
                <a16:creationId xmlns:a16="http://schemas.microsoft.com/office/drawing/2014/main" id="{35AB469B-C3EF-F238-C801-ECCB07CD1A4E}"/>
              </a:ext>
            </a:extLst>
          </p:cNvPr>
          <p:cNvSpPr>
            <a:spLocks noGrp="1"/>
          </p:cNvSpPr>
          <p:nvPr>
            <p:ph idx="1"/>
          </p:nvPr>
        </p:nvSpPr>
        <p:spPr>
          <a:xfrm>
            <a:off x="130548" y="1170517"/>
            <a:ext cx="8610599" cy="5185832"/>
          </a:xfrm>
        </p:spPr>
        <p:txBody>
          <a:bodyPr lIns="91440" tIns="45720" rIns="91440" bIns="45720" anchor="t"/>
          <a:lstStyle/>
          <a:p>
            <a:pPr marL="0" indent="0">
              <a:buNone/>
            </a:pPr>
            <a:r>
              <a:rPr lang="en-US" b="1" dirty="0">
                <a:latin typeface="Franklin Gothic Book"/>
              </a:rPr>
              <a:t>Purpose</a:t>
            </a:r>
            <a:r>
              <a:rPr lang="en-US" dirty="0">
                <a:latin typeface="Franklin Gothic Book"/>
              </a:rPr>
              <a:t>: Help identify opportunities to improve the change packages by gathering data on the use and usefulness of the change package.</a:t>
            </a:r>
          </a:p>
          <a:p>
            <a:pPr marL="0" indent="0">
              <a:buNone/>
            </a:pPr>
            <a:r>
              <a:rPr lang="en-US" b="1" dirty="0">
                <a:latin typeface="Franklin Gothic Book"/>
              </a:rPr>
              <a:t>Discussion:</a:t>
            </a:r>
          </a:p>
          <a:p>
            <a:r>
              <a:rPr lang="en-US" dirty="0">
                <a:latin typeface="Franklin Gothic Book"/>
              </a:rPr>
              <a:t>Was there anything missing? (e.g. you were working on something that was not captured by a change idea)</a:t>
            </a:r>
          </a:p>
          <a:p>
            <a:r>
              <a:rPr lang="en-US" dirty="0">
                <a:latin typeface="Franklin Gothic Book"/>
              </a:rPr>
              <a:t>Were the change ideas a good fit for your work?</a:t>
            </a:r>
          </a:p>
          <a:p>
            <a:r>
              <a:rPr lang="en-US" dirty="0">
                <a:latin typeface="Franklin Gothic Book"/>
              </a:rPr>
              <a:t>Are there any changes you would suggest to the change ideas or measures for cohort 3?</a:t>
            </a:r>
          </a:p>
          <a:p>
            <a:r>
              <a:rPr lang="en-US" dirty="0">
                <a:latin typeface="Franklin Gothic Book"/>
              </a:rPr>
              <a:t>What about the topic calls and STAWs – how could we make them more useful?</a:t>
            </a:r>
          </a:p>
          <a:p>
            <a:pPr marL="0" indent="0">
              <a:buNone/>
            </a:pPr>
            <a:endParaRPr lang="en-US" b="1" dirty="0">
              <a:latin typeface="Franklin Gothic Book"/>
            </a:endParaRPr>
          </a:p>
          <a:p>
            <a:pPr marL="0" indent="0">
              <a:buNone/>
            </a:pPr>
            <a:endParaRPr lang="en-US" b="1" dirty="0"/>
          </a:p>
        </p:txBody>
      </p:sp>
      <p:sp>
        <p:nvSpPr>
          <p:cNvPr id="4" name="Slide Number Placeholder 3">
            <a:extLst>
              <a:ext uri="{FF2B5EF4-FFF2-40B4-BE49-F238E27FC236}">
                <a16:creationId xmlns:a16="http://schemas.microsoft.com/office/drawing/2014/main" id="{C2858DD4-A680-B78A-0541-943DB096D205}"/>
              </a:ext>
            </a:extLst>
          </p:cNvPr>
          <p:cNvSpPr>
            <a:spLocks noGrp="1"/>
          </p:cNvSpPr>
          <p:nvPr>
            <p:ph type="sldNum" sz="quarter" idx="10"/>
          </p:nvPr>
        </p:nvSpPr>
        <p:spPr/>
        <p:txBody>
          <a:bodyPr/>
          <a:lstStyle/>
          <a:p>
            <a:fld id="{4D425307-57B2-4D4B-AFDF-CDFB8E1F3EBB}" type="slidenum">
              <a:rPr lang="en-US" smtClean="0"/>
              <a:pPr/>
              <a:t>8</a:t>
            </a:fld>
            <a:endParaRPr lang="en-US"/>
          </a:p>
        </p:txBody>
      </p:sp>
      <p:pic>
        <p:nvPicPr>
          <p:cNvPr id="5" name="Picture 4">
            <a:extLst>
              <a:ext uri="{FF2B5EF4-FFF2-40B4-BE49-F238E27FC236}">
                <a16:creationId xmlns:a16="http://schemas.microsoft.com/office/drawing/2014/main" id="{4EFF1E16-1BFE-275E-ECDC-825BE72513FC}"/>
              </a:ext>
            </a:extLst>
          </p:cNvPr>
          <p:cNvPicPr>
            <a:picLocks noChangeAspect="1"/>
          </p:cNvPicPr>
          <p:nvPr/>
        </p:nvPicPr>
        <p:blipFill>
          <a:blip r:embed="rId3"/>
          <a:srcRect l="34306" r="14854"/>
          <a:stretch>
            <a:fillRect/>
          </a:stretch>
        </p:blipFill>
        <p:spPr>
          <a:xfrm>
            <a:off x="8794376" y="545932"/>
            <a:ext cx="3267075" cy="4282339"/>
          </a:xfrm>
          <a:prstGeom prst="rect">
            <a:avLst/>
          </a:prstGeom>
        </p:spPr>
      </p:pic>
    </p:spTree>
    <p:extLst>
      <p:ext uri="{BB962C8B-B14F-4D97-AF65-F5344CB8AC3E}">
        <p14:creationId xmlns:p14="http://schemas.microsoft.com/office/powerpoint/2010/main" val="1349516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D484A-7E6C-79F8-FFB3-E133D7172944}"/>
              </a:ext>
            </a:extLst>
          </p:cNvPr>
          <p:cNvSpPr>
            <a:spLocks noGrp="1"/>
          </p:cNvSpPr>
          <p:nvPr>
            <p:ph type="title"/>
          </p:nvPr>
        </p:nvSpPr>
        <p:spPr>
          <a:xfrm>
            <a:off x="174172" y="198816"/>
            <a:ext cx="10297886" cy="642407"/>
          </a:xfrm>
        </p:spPr>
        <p:txBody>
          <a:bodyPr/>
          <a:lstStyle/>
          <a:p>
            <a:r>
              <a:rPr lang="en-US"/>
              <a:t>State Updates/Questions/Discussion</a:t>
            </a:r>
          </a:p>
        </p:txBody>
      </p:sp>
      <p:sp>
        <p:nvSpPr>
          <p:cNvPr id="4" name="Slide Number Placeholder 3">
            <a:extLst>
              <a:ext uri="{FF2B5EF4-FFF2-40B4-BE49-F238E27FC236}">
                <a16:creationId xmlns:a16="http://schemas.microsoft.com/office/drawing/2014/main" id="{CC2C6756-5373-8A59-162B-635643A01398}"/>
              </a:ext>
            </a:extLst>
          </p:cNvPr>
          <p:cNvSpPr>
            <a:spLocks noGrp="1"/>
          </p:cNvSpPr>
          <p:nvPr>
            <p:ph type="sldNum" sz="quarter" idx="10"/>
          </p:nvPr>
        </p:nvSpPr>
        <p:spPr/>
        <p:txBody>
          <a:bodyPr/>
          <a:lstStyle/>
          <a:p>
            <a:fld id="{4D425307-57B2-4D4B-AFDF-CDFB8E1F3EBB}" type="slidenum">
              <a:rPr lang="en-US" smtClean="0"/>
              <a:pPr/>
              <a:t>9</a:t>
            </a:fld>
            <a:endParaRPr lang="en-US"/>
          </a:p>
        </p:txBody>
      </p:sp>
      <p:sp>
        <p:nvSpPr>
          <p:cNvPr id="15" name="Speech Bubble: Oval 14">
            <a:extLst>
              <a:ext uri="{FF2B5EF4-FFF2-40B4-BE49-F238E27FC236}">
                <a16:creationId xmlns:a16="http://schemas.microsoft.com/office/drawing/2014/main" id="{6644A31B-7A79-AF67-5D4D-FA2D02830DEF}"/>
              </a:ext>
            </a:extLst>
          </p:cNvPr>
          <p:cNvSpPr/>
          <p:nvPr/>
        </p:nvSpPr>
        <p:spPr>
          <a:xfrm>
            <a:off x="7522028" y="3333524"/>
            <a:ext cx="4495800" cy="2558142"/>
          </a:xfrm>
          <a:prstGeom prst="wedgeEllipseCallout">
            <a:avLst>
              <a:gd name="adj1" fmla="val -61027"/>
              <a:gd name="adj2" fmla="val -4734"/>
            </a:avLst>
          </a:prstGeom>
          <a:solidFill>
            <a:srgbClr val="0095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anklin Gothic Book" panose="020B0503020102020204" pitchFamily="34" charset="0"/>
              </a:rPr>
              <a:t>Ask questions</a:t>
            </a:r>
          </a:p>
        </p:txBody>
      </p:sp>
      <p:sp>
        <p:nvSpPr>
          <p:cNvPr id="16" name="Speech Bubble: Oval 15">
            <a:extLst>
              <a:ext uri="{FF2B5EF4-FFF2-40B4-BE49-F238E27FC236}">
                <a16:creationId xmlns:a16="http://schemas.microsoft.com/office/drawing/2014/main" id="{086AAFD0-2D29-C054-5C9D-4132470E768C}"/>
              </a:ext>
            </a:extLst>
          </p:cNvPr>
          <p:cNvSpPr/>
          <p:nvPr/>
        </p:nvSpPr>
        <p:spPr>
          <a:xfrm>
            <a:off x="7522028" y="775382"/>
            <a:ext cx="4495800" cy="2558142"/>
          </a:xfrm>
          <a:prstGeom prst="wedgeEllipseCallout">
            <a:avLst/>
          </a:prstGeom>
          <a:solidFill>
            <a:srgbClr val="01A5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anklin Gothic Book" panose="020B0503020102020204" pitchFamily="34" charset="0"/>
              </a:rPr>
              <a:t>Share a success</a:t>
            </a:r>
          </a:p>
        </p:txBody>
      </p:sp>
      <p:sp>
        <p:nvSpPr>
          <p:cNvPr id="17" name="Speech Bubble: Oval 16">
            <a:extLst>
              <a:ext uri="{FF2B5EF4-FFF2-40B4-BE49-F238E27FC236}">
                <a16:creationId xmlns:a16="http://schemas.microsoft.com/office/drawing/2014/main" id="{12E5CF49-D35F-722D-73C4-38225441FA63}"/>
              </a:ext>
            </a:extLst>
          </p:cNvPr>
          <p:cNvSpPr/>
          <p:nvPr/>
        </p:nvSpPr>
        <p:spPr>
          <a:xfrm>
            <a:off x="38100" y="870858"/>
            <a:ext cx="4495800" cy="2558142"/>
          </a:xfrm>
          <a:prstGeom prst="wedgeEllipseCallout">
            <a:avLst>
              <a:gd name="adj1" fmla="val 30741"/>
              <a:gd name="adj2" fmla="val 586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anklin Gothic Book" panose="020B0503020102020204" pitchFamily="34" charset="0"/>
              </a:rPr>
              <a:t>Brainstorm next steps</a:t>
            </a:r>
          </a:p>
        </p:txBody>
      </p:sp>
      <p:sp>
        <p:nvSpPr>
          <p:cNvPr id="18" name="Speech Bubble: Oval 17">
            <a:extLst>
              <a:ext uri="{FF2B5EF4-FFF2-40B4-BE49-F238E27FC236}">
                <a16:creationId xmlns:a16="http://schemas.microsoft.com/office/drawing/2014/main" id="{75A819E3-1608-E229-B311-A52582AAFBD7}"/>
              </a:ext>
            </a:extLst>
          </p:cNvPr>
          <p:cNvSpPr/>
          <p:nvPr/>
        </p:nvSpPr>
        <p:spPr>
          <a:xfrm>
            <a:off x="2792186" y="4552722"/>
            <a:ext cx="5818414" cy="1670502"/>
          </a:xfrm>
          <a:prstGeom prst="wedgeEllipse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anklin Gothic Book" panose="020B0503020102020204" pitchFamily="34" charset="0"/>
              </a:rPr>
              <a:t>Make connections</a:t>
            </a:r>
          </a:p>
        </p:txBody>
      </p:sp>
      <p:sp>
        <p:nvSpPr>
          <p:cNvPr id="19" name="Speech Bubble: Oval 18">
            <a:extLst>
              <a:ext uri="{FF2B5EF4-FFF2-40B4-BE49-F238E27FC236}">
                <a16:creationId xmlns:a16="http://schemas.microsoft.com/office/drawing/2014/main" id="{631A5F15-251C-BC33-E097-099D3F240992}"/>
              </a:ext>
            </a:extLst>
          </p:cNvPr>
          <p:cNvSpPr/>
          <p:nvPr/>
        </p:nvSpPr>
        <p:spPr>
          <a:xfrm>
            <a:off x="-62592" y="3543300"/>
            <a:ext cx="4495800" cy="1975757"/>
          </a:xfrm>
          <a:prstGeom prst="wedgeEllipseCallout">
            <a:avLst>
              <a:gd name="adj1" fmla="val 5801"/>
              <a:gd name="adj2" fmla="val 79029"/>
            </a:avLst>
          </a:prstGeom>
          <a:solidFill>
            <a:srgbClr val="ED55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anklin Gothic Book" panose="020B0503020102020204" pitchFamily="34" charset="0"/>
              </a:rPr>
              <a:t>Share a resource</a:t>
            </a:r>
          </a:p>
        </p:txBody>
      </p:sp>
      <p:sp>
        <p:nvSpPr>
          <p:cNvPr id="20" name="Speech Bubble: Oval 19">
            <a:extLst>
              <a:ext uri="{FF2B5EF4-FFF2-40B4-BE49-F238E27FC236}">
                <a16:creationId xmlns:a16="http://schemas.microsoft.com/office/drawing/2014/main" id="{4F115C1A-B158-B188-8C26-BFDA4012EB41}"/>
              </a:ext>
            </a:extLst>
          </p:cNvPr>
          <p:cNvSpPr/>
          <p:nvPr/>
        </p:nvSpPr>
        <p:spPr>
          <a:xfrm>
            <a:off x="3962400" y="1491345"/>
            <a:ext cx="4495800" cy="2558142"/>
          </a:xfrm>
          <a:prstGeom prst="wedgeEllipseCallout">
            <a:avLst/>
          </a:prstGeom>
          <a:solidFill>
            <a:srgbClr val="0050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anklin Gothic Book" panose="020B0503020102020204" pitchFamily="34" charset="0"/>
              </a:rPr>
              <a:t>Give a brief update</a:t>
            </a:r>
          </a:p>
        </p:txBody>
      </p:sp>
    </p:spTree>
    <p:extLst>
      <p:ext uri="{BB962C8B-B14F-4D97-AF65-F5344CB8AC3E}">
        <p14:creationId xmlns:p14="http://schemas.microsoft.com/office/powerpoint/2010/main" val="2065900838"/>
      </p:ext>
    </p:extLst>
  </p:cSld>
  <p:clrMapOvr>
    <a:masterClrMapping/>
  </p:clrMapOvr>
</p:sld>
</file>

<file path=ppt/theme/theme1.xml><?xml version="1.0" encoding="utf-8"?>
<a:theme xmlns:a="http://schemas.openxmlformats.org/drawingml/2006/main" name="Office Theme">
  <a:themeElements>
    <a:clrScheme name="CSN New">
      <a:dk1>
        <a:srgbClr val="333333"/>
      </a:dk1>
      <a:lt1>
        <a:sysClr val="window" lastClr="FFFFFF"/>
      </a:lt1>
      <a:dk2>
        <a:srgbClr val="3F3F3F"/>
      </a:dk2>
      <a:lt2>
        <a:srgbClr val="F2F2F2"/>
      </a:lt2>
      <a:accent1>
        <a:srgbClr val="A54A94"/>
      </a:accent1>
      <a:accent2>
        <a:srgbClr val="01A5A3"/>
      </a:accent2>
      <a:accent3>
        <a:srgbClr val="E85244"/>
      </a:accent3>
      <a:accent4>
        <a:srgbClr val="0091B3"/>
      </a:accent4>
      <a:accent5>
        <a:srgbClr val="EA6A1F"/>
      </a:accent5>
      <a:accent6>
        <a:srgbClr val="702966"/>
      </a:accent6>
      <a:hlink>
        <a:srgbClr val="516BBC"/>
      </a:hlink>
      <a:folHlink>
        <a:srgbClr val="516B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005729EB6FD341B5CD13EAE8720D3D" ma:contentTypeVersion="12" ma:contentTypeDescription="Create a new document." ma:contentTypeScope="" ma:versionID="3a60d572a3868fc7892841d34a713a1b">
  <xsd:schema xmlns:xsd="http://www.w3.org/2001/XMLSchema" xmlns:xs="http://www.w3.org/2001/XMLSchema" xmlns:p="http://schemas.microsoft.com/office/2006/metadata/properties" xmlns:ns2="28702a25-c10f-4c76-9695-4f329bd7c78a" xmlns:ns3="ae90ba3d-8c1e-4aa4-9549-2ab4878cfebf" targetNamespace="http://schemas.microsoft.com/office/2006/metadata/properties" ma:root="true" ma:fieldsID="a2e03372162f8667543d885fa9a4325e" ns2:_="" ns3:_="">
    <xsd:import namespace="28702a25-c10f-4c76-9695-4f329bd7c78a"/>
    <xsd:import namespace="ae90ba3d-8c1e-4aa4-9549-2ab4878cfeb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702a25-c10f-4c76-9695-4f329bd7c7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1469612-62a0-4c26-bdab-2d2e22556af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90ba3d-8c1e-4aa4-9549-2ab4878cfeb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30cb865-9d81-45c6-8f80-aaff7b1415b6}" ma:internalName="TaxCatchAll" ma:showField="CatchAllData" ma:web="ae90ba3d-8c1e-4aa4-9549-2ab4878cfe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e90ba3d-8c1e-4aa4-9549-2ab4878cfebf" xsi:nil="true"/>
    <lcf76f155ced4ddcb4097134ff3c332f xmlns="28702a25-c10f-4c76-9695-4f329bd7c78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7A009E6-0C18-43EC-8D35-03A9F3F60C10}">
  <ds:schemaRefs>
    <ds:schemaRef ds:uri="28702a25-c10f-4c76-9695-4f329bd7c78a"/>
    <ds:schemaRef ds:uri="ae90ba3d-8c1e-4aa4-9549-2ab4878cfe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1AB919-946D-4B06-BA1A-8E9A3C3659C2}">
  <ds:schemaRefs>
    <ds:schemaRef ds:uri="http://schemas.microsoft.com/sharepoint/v3/contenttype/forms"/>
  </ds:schemaRefs>
</ds:datastoreItem>
</file>

<file path=customXml/itemProps3.xml><?xml version="1.0" encoding="utf-8"?>
<ds:datastoreItem xmlns:ds="http://schemas.openxmlformats.org/officeDocument/2006/customXml" ds:itemID="{8257B5E3-F64D-4C0D-9C90-72DF7EF7ECA3}">
  <ds:schemaRefs>
    <ds:schemaRef ds:uri="28702a25-c10f-4c76-9695-4f329bd7c78a"/>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ae90ba3d-8c1e-4aa4-9549-2ab4878cfebf"/>
    <ds:schemaRef ds:uri="http://www.w3.org/XML/1998/namespace"/>
    <ds:schemaRef ds:uri="http://purl.org/dc/dcmitype/"/>
  </ds:schemaRefs>
</ds:datastoreItem>
</file>

<file path=docMetadata/LabelInfo.xml><?xml version="1.0" encoding="utf-8"?>
<clbl:labelList xmlns:clbl="http://schemas.microsoft.com/office/2020/mipLabelMetadata">
  <clbl:label id="{8cd4f911-d4ee-4b44-affc-a8c8963a8ca9}" enabled="0" method="" siteId="{8cd4f911-d4ee-4b44-affc-a8c8963a8ca9}" removed="1"/>
</clbl:labelList>
</file>

<file path=docProps/app.xml><?xml version="1.0" encoding="utf-8"?>
<Properties xmlns="http://schemas.openxmlformats.org/officeDocument/2006/extended-properties" xmlns:vt="http://schemas.openxmlformats.org/officeDocument/2006/docPropsVTypes">
  <TotalTime>74</TotalTime>
  <Words>766</Words>
  <Application>Microsoft Office PowerPoint</Application>
  <PresentationFormat>Widescreen</PresentationFormat>
  <Paragraphs>120</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Franklin Gothic Book</vt:lpstr>
      <vt:lpstr>Franklin Gothic Demi</vt:lpstr>
      <vt:lpstr>Segoe UI</vt:lpstr>
      <vt:lpstr>Office Theme</vt:lpstr>
      <vt:lpstr>Welcome! </vt:lpstr>
      <vt:lpstr>  Suicide and Self-Harm Prevention Topic Call</vt:lpstr>
      <vt:lpstr>Funding Sponsor</vt:lpstr>
      <vt:lpstr>CSLC Confidentiality &amp; Data Sharing Agreement</vt:lpstr>
      <vt:lpstr>PowerPoint Presentation</vt:lpstr>
      <vt:lpstr>Community Guidelines</vt:lpstr>
      <vt:lpstr>Today’s Agenda</vt:lpstr>
      <vt:lpstr>Harvesting the Change Surveys</vt:lpstr>
      <vt:lpstr>State Updates/Questions/Discussion</vt:lpstr>
      <vt:lpstr>What’s Next?</vt:lpstr>
      <vt:lpstr>Looking Ahead to Cohort 3</vt:lpstr>
      <vt:lpstr>PowerPoint Presentation</vt:lpstr>
      <vt:lpstr>State Technical Assistance Webinar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Boudreau, Kristen</dc:creator>
  <cp:lastModifiedBy>Gilman, Lauren</cp:lastModifiedBy>
  <cp:revision>3</cp:revision>
  <cp:lastPrinted>2024-01-25T13:26:32Z</cp:lastPrinted>
  <dcterms:created xsi:type="dcterms:W3CDTF">2023-11-07T13:13:58Z</dcterms:created>
  <dcterms:modified xsi:type="dcterms:W3CDTF">2026-07-22T23:11:15Z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0x0101004C005729EB6FD341B5CD13EAE8720D3D</vt:lpwstr>
  </property>
  <property fmtid="{D5CDD505-2E9C-101B-9397-08002B2CF9AE}" pid="3" name="MediaServiceImageTags">
    <vt:lpwstr/>
  </property>
</Properties>
</file>